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62" r:id="rId3"/>
    <p:sldId id="257" r:id="rId4"/>
    <p:sldId id="264" r:id="rId5"/>
    <p:sldId id="265" r:id="rId6"/>
    <p:sldId id="266" r:id="rId7"/>
    <p:sldId id="258" r:id="rId8"/>
    <p:sldId id="268" r:id="rId9"/>
    <p:sldId id="269" r:id="rId10"/>
    <p:sldId id="270" r:id="rId11"/>
    <p:sldId id="267" r:id="rId12"/>
    <p:sldId id="261" r:id="rId13"/>
    <p:sldId id="272" r:id="rId14"/>
    <p:sldId id="263" r:id="rId15"/>
    <p:sldId id="271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532"/>
    <p:restoredTop sz="96327"/>
  </p:normalViewPr>
  <p:slideViewPr>
    <p:cSldViewPr snapToGrid="0">
      <p:cViewPr varScale="1">
        <p:scale>
          <a:sx n="157" d="100"/>
          <a:sy n="157" d="100"/>
        </p:scale>
        <p:origin x="11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819BF9-A353-4941-8292-465FBAB6E59C}" type="doc">
      <dgm:prSet loTypeId="urn:microsoft.com/office/officeart/2008/layout/LinedList" loCatId="list" qsTypeId="urn:microsoft.com/office/officeart/2005/8/quickstyle/simple5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D7934D40-DDD5-4946-BB69-902ADE346333}">
      <dgm:prSet/>
      <dgm:spPr/>
      <dgm:t>
        <a:bodyPr/>
        <a:lstStyle/>
        <a:p>
          <a:r>
            <a:rPr lang="en-US"/>
            <a:t>Background/Context</a:t>
          </a:r>
        </a:p>
      </dgm:t>
    </dgm:pt>
    <dgm:pt modelId="{EA2303FB-C248-42A7-AB3B-903EAA91F529}" type="parTrans" cxnId="{304AD8B5-4F48-4AD4-ACC5-B451F5C413F3}">
      <dgm:prSet/>
      <dgm:spPr/>
      <dgm:t>
        <a:bodyPr/>
        <a:lstStyle/>
        <a:p>
          <a:endParaRPr lang="en-US"/>
        </a:p>
      </dgm:t>
    </dgm:pt>
    <dgm:pt modelId="{2BD020CF-915A-495C-B4D1-68CC4FC9E2FA}" type="sibTrans" cxnId="{304AD8B5-4F48-4AD4-ACC5-B451F5C413F3}">
      <dgm:prSet/>
      <dgm:spPr/>
      <dgm:t>
        <a:bodyPr/>
        <a:lstStyle/>
        <a:p>
          <a:endParaRPr lang="en-US"/>
        </a:p>
      </dgm:t>
    </dgm:pt>
    <dgm:pt modelId="{482BDEC5-F8D4-4227-84F6-1B58CEFE359F}">
      <dgm:prSet/>
      <dgm:spPr/>
      <dgm:t>
        <a:bodyPr/>
        <a:lstStyle/>
        <a:p>
          <a:r>
            <a:rPr lang="en-US"/>
            <a:t>Data Source</a:t>
          </a:r>
        </a:p>
      </dgm:t>
    </dgm:pt>
    <dgm:pt modelId="{05FB92EA-925F-49BA-8E76-D0A0824FA15B}" type="parTrans" cxnId="{2E85EEED-4C5A-46F3-B603-647E626C6E44}">
      <dgm:prSet/>
      <dgm:spPr/>
      <dgm:t>
        <a:bodyPr/>
        <a:lstStyle/>
        <a:p>
          <a:endParaRPr lang="en-US"/>
        </a:p>
      </dgm:t>
    </dgm:pt>
    <dgm:pt modelId="{3C469DB4-8FD2-450E-B10F-E4B16D9FD93A}" type="sibTrans" cxnId="{2E85EEED-4C5A-46F3-B603-647E626C6E44}">
      <dgm:prSet/>
      <dgm:spPr/>
      <dgm:t>
        <a:bodyPr/>
        <a:lstStyle/>
        <a:p>
          <a:endParaRPr lang="en-US"/>
        </a:p>
      </dgm:t>
    </dgm:pt>
    <dgm:pt modelId="{7E98E443-3EFB-402F-8541-8095F7F58377}">
      <dgm:prSet/>
      <dgm:spPr/>
      <dgm:t>
        <a:bodyPr/>
        <a:lstStyle/>
        <a:p>
          <a:r>
            <a:rPr lang="en-US"/>
            <a:t>Preprocessing &amp; Preliminary Steps</a:t>
          </a:r>
        </a:p>
      </dgm:t>
    </dgm:pt>
    <dgm:pt modelId="{B8513876-A859-4DAA-A16B-B112D406946A}" type="parTrans" cxnId="{5E762F1C-6687-4529-9827-4C1D1E401FEA}">
      <dgm:prSet/>
      <dgm:spPr/>
      <dgm:t>
        <a:bodyPr/>
        <a:lstStyle/>
        <a:p>
          <a:endParaRPr lang="en-US"/>
        </a:p>
      </dgm:t>
    </dgm:pt>
    <dgm:pt modelId="{A56FEC13-4428-4B56-8BFE-26198C35E6C0}" type="sibTrans" cxnId="{5E762F1C-6687-4529-9827-4C1D1E401FEA}">
      <dgm:prSet/>
      <dgm:spPr/>
      <dgm:t>
        <a:bodyPr/>
        <a:lstStyle/>
        <a:p>
          <a:endParaRPr lang="en-US"/>
        </a:p>
      </dgm:t>
    </dgm:pt>
    <dgm:pt modelId="{1F02C589-2E43-4826-BE0D-1D167CA7B31F}">
      <dgm:prSet/>
      <dgm:spPr/>
      <dgm:t>
        <a:bodyPr/>
        <a:lstStyle/>
        <a:p>
          <a:r>
            <a:rPr lang="en-US"/>
            <a:t>Exploring Data Questions</a:t>
          </a:r>
        </a:p>
      </dgm:t>
    </dgm:pt>
    <dgm:pt modelId="{2D1EF90C-7730-4EA4-ABC2-7D818D457945}" type="parTrans" cxnId="{282863A5-5D2C-4ADE-8758-0FDC685A7488}">
      <dgm:prSet/>
      <dgm:spPr/>
      <dgm:t>
        <a:bodyPr/>
        <a:lstStyle/>
        <a:p>
          <a:endParaRPr lang="en-US"/>
        </a:p>
      </dgm:t>
    </dgm:pt>
    <dgm:pt modelId="{F30328ED-DE8F-450E-937A-4B6A4E7F6AE8}" type="sibTrans" cxnId="{282863A5-5D2C-4ADE-8758-0FDC685A7488}">
      <dgm:prSet/>
      <dgm:spPr/>
      <dgm:t>
        <a:bodyPr/>
        <a:lstStyle/>
        <a:p>
          <a:endParaRPr lang="en-US"/>
        </a:p>
      </dgm:t>
    </dgm:pt>
    <dgm:pt modelId="{B2FD1BD4-4BE3-4492-BE23-FA8843A33066}">
      <dgm:prSet/>
      <dgm:spPr/>
      <dgm:t>
        <a:bodyPr/>
        <a:lstStyle/>
        <a:p>
          <a:r>
            <a:rPr lang="en-US"/>
            <a:t>Identifying Unique Project Components</a:t>
          </a:r>
        </a:p>
      </dgm:t>
    </dgm:pt>
    <dgm:pt modelId="{5F203446-30A9-46C2-866E-E580872858C1}" type="parTrans" cxnId="{0857AF27-C532-4156-A0B6-409672EFEBC7}">
      <dgm:prSet/>
      <dgm:spPr/>
      <dgm:t>
        <a:bodyPr/>
        <a:lstStyle/>
        <a:p>
          <a:endParaRPr lang="en-US"/>
        </a:p>
      </dgm:t>
    </dgm:pt>
    <dgm:pt modelId="{41922B69-C996-41A2-8204-E97D70587EF7}" type="sibTrans" cxnId="{0857AF27-C532-4156-A0B6-409672EFEBC7}">
      <dgm:prSet/>
      <dgm:spPr/>
      <dgm:t>
        <a:bodyPr/>
        <a:lstStyle/>
        <a:p>
          <a:endParaRPr lang="en-US"/>
        </a:p>
      </dgm:t>
    </dgm:pt>
    <dgm:pt modelId="{8B82211D-A66B-4547-9560-E41FFF54E261}">
      <dgm:prSet/>
      <dgm:spPr/>
      <dgm:t>
        <a:bodyPr/>
        <a:lstStyle/>
        <a:p>
          <a:r>
            <a:rPr lang="en-US" dirty="0"/>
            <a:t>Conclusions</a:t>
          </a:r>
        </a:p>
      </dgm:t>
    </dgm:pt>
    <dgm:pt modelId="{8368C942-4A3F-486B-AC40-B2F3A343B538}" type="parTrans" cxnId="{9A81E23F-1353-4522-807A-C4F71E8E6B5E}">
      <dgm:prSet/>
      <dgm:spPr/>
      <dgm:t>
        <a:bodyPr/>
        <a:lstStyle/>
        <a:p>
          <a:endParaRPr lang="en-US"/>
        </a:p>
      </dgm:t>
    </dgm:pt>
    <dgm:pt modelId="{D47A63DC-E7B2-475B-AC9C-C0FE5778B497}" type="sibTrans" cxnId="{9A81E23F-1353-4522-807A-C4F71E8E6B5E}">
      <dgm:prSet/>
      <dgm:spPr/>
      <dgm:t>
        <a:bodyPr/>
        <a:lstStyle/>
        <a:p>
          <a:endParaRPr lang="en-US"/>
        </a:p>
      </dgm:t>
    </dgm:pt>
    <dgm:pt modelId="{D5FC8AA2-29B0-C84D-B6D6-968AA1A3EDCD}">
      <dgm:prSet/>
      <dgm:spPr/>
      <dgm:t>
        <a:bodyPr/>
        <a:lstStyle/>
        <a:p>
          <a:r>
            <a:rPr lang="en-US" dirty="0"/>
            <a:t>Q&amp;A</a:t>
          </a:r>
        </a:p>
      </dgm:t>
    </dgm:pt>
    <dgm:pt modelId="{B5E5ECC1-7551-BE4E-B6B1-A7ED21571626}" type="parTrans" cxnId="{ABA1A600-0739-524D-8DEB-0A58F2755054}">
      <dgm:prSet/>
      <dgm:spPr/>
      <dgm:t>
        <a:bodyPr/>
        <a:lstStyle/>
        <a:p>
          <a:endParaRPr lang="en-US"/>
        </a:p>
      </dgm:t>
    </dgm:pt>
    <dgm:pt modelId="{0796201D-291C-E74F-8C5D-E9E857625D66}" type="sibTrans" cxnId="{ABA1A600-0739-524D-8DEB-0A58F2755054}">
      <dgm:prSet/>
      <dgm:spPr/>
      <dgm:t>
        <a:bodyPr/>
        <a:lstStyle/>
        <a:p>
          <a:endParaRPr lang="en-US"/>
        </a:p>
      </dgm:t>
    </dgm:pt>
    <dgm:pt modelId="{05CA2413-4080-2247-8BBC-8CE43F2B1AF8}" type="pres">
      <dgm:prSet presAssocID="{A7819BF9-A353-4941-8292-465FBAB6E59C}" presName="vert0" presStyleCnt="0">
        <dgm:presLayoutVars>
          <dgm:dir/>
          <dgm:animOne val="branch"/>
          <dgm:animLvl val="lvl"/>
        </dgm:presLayoutVars>
      </dgm:prSet>
      <dgm:spPr/>
    </dgm:pt>
    <dgm:pt modelId="{F3363A8F-3C29-8E48-8486-FB9F2437AEF9}" type="pres">
      <dgm:prSet presAssocID="{D7934D40-DDD5-4946-BB69-902ADE346333}" presName="thickLine" presStyleLbl="alignNode1" presStyleIdx="0" presStyleCnt="7"/>
      <dgm:spPr/>
    </dgm:pt>
    <dgm:pt modelId="{201966E7-C187-EF49-A6DC-96FC9809D2F4}" type="pres">
      <dgm:prSet presAssocID="{D7934D40-DDD5-4946-BB69-902ADE346333}" presName="horz1" presStyleCnt="0"/>
      <dgm:spPr/>
    </dgm:pt>
    <dgm:pt modelId="{D23C2CB1-E784-6145-B319-6A6F4D2D07C3}" type="pres">
      <dgm:prSet presAssocID="{D7934D40-DDD5-4946-BB69-902ADE346333}" presName="tx1" presStyleLbl="revTx" presStyleIdx="0" presStyleCnt="7"/>
      <dgm:spPr/>
    </dgm:pt>
    <dgm:pt modelId="{81BE6632-225E-604F-AA47-521462FD31EB}" type="pres">
      <dgm:prSet presAssocID="{D7934D40-DDD5-4946-BB69-902ADE346333}" presName="vert1" presStyleCnt="0"/>
      <dgm:spPr/>
    </dgm:pt>
    <dgm:pt modelId="{81A46468-A281-AA4D-AF23-F6022D9692E2}" type="pres">
      <dgm:prSet presAssocID="{482BDEC5-F8D4-4227-84F6-1B58CEFE359F}" presName="thickLine" presStyleLbl="alignNode1" presStyleIdx="1" presStyleCnt="7"/>
      <dgm:spPr/>
    </dgm:pt>
    <dgm:pt modelId="{606031DC-678B-3A46-8FBF-6FDD02208D6E}" type="pres">
      <dgm:prSet presAssocID="{482BDEC5-F8D4-4227-84F6-1B58CEFE359F}" presName="horz1" presStyleCnt="0"/>
      <dgm:spPr/>
    </dgm:pt>
    <dgm:pt modelId="{1F16E950-0FE3-0141-85A2-D94FD8979B07}" type="pres">
      <dgm:prSet presAssocID="{482BDEC5-F8D4-4227-84F6-1B58CEFE359F}" presName="tx1" presStyleLbl="revTx" presStyleIdx="1" presStyleCnt="7"/>
      <dgm:spPr/>
    </dgm:pt>
    <dgm:pt modelId="{D57CB370-0E67-8A42-AA99-82AFE992A923}" type="pres">
      <dgm:prSet presAssocID="{482BDEC5-F8D4-4227-84F6-1B58CEFE359F}" presName="vert1" presStyleCnt="0"/>
      <dgm:spPr/>
    </dgm:pt>
    <dgm:pt modelId="{69118335-2A90-424F-93DB-4609F45A21B4}" type="pres">
      <dgm:prSet presAssocID="{7E98E443-3EFB-402F-8541-8095F7F58377}" presName="thickLine" presStyleLbl="alignNode1" presStyleIdx="2" presStyleCnt="7"/>
      <dgm:spPr/>
    </dgm:pt>
    <dgm:pt modelId="{67AA0D22-8B9C-5645-A9E7-ADF7371A8281}" type="pres">
      <dgm:prSet presAssocID="{7E98E443-3EFB-402F-8541-8095F7F58377}" presName="horz1" presStyleCnt="0"/>
      <dgm:spPr/>
    </dgm:pt>
    <dgm:pt modelId="{7C2461DB-88FC-E748-9817-958C1D39ADF4}" type="pres">
      <dgm:prSet presAssocID="{7E98E443-3EFB-402F-8541-8095F7F58377}" presName="tx1" presStyleLbl="revTx" presStyleIdx="2" presStyleCnt="7"/>
      <dgm:spPr/>
    </dgm:pt>
    <dgm:pt modelId="{4EEEC14F-8258-C240-A41B-034EF3A77D87}" type="pres">
      <dgm:prSet presAssocID="{7E98E443-3EFB-402F-8541-8095F7F58377}" presName="vert1" presStyleCnt="0"/>
      <dgm:spPr/>
    </dgm:pt>
    <dgm:pt modelId="{B5ABE4B5-ADCE-F44F-B755-F3CAD69C2032}" type="pres">
      <dgm:prSet presAssocID="{1F02C589-2E43-4826-BE0D-1D167CA7B31F}" presName="thickLine" presStyleLbl="alignNode1" presStyleIdx="3" presStyleCnt="7"/>
      <dgm:spPr/>
    </dgm:pt>
    <dgm:pt modelId="{FE3B6DF7-77B4-3245-9423-27CCAFFE36C7}" type="pres">
      <dgm:prSet presAssocID="{1F02C589-2E43-4826-BE0D-1D167CA7B31F}" presName="horz1" presStyleCnt="0"/>
      <dgm:spPr/>
    </dgm:pt>
    <dgm:pt modelId="{AECD726F-A110-E44A-BEF1-AE636F27866B}" type="pres">
      <dgm:prSet presAssocID="{1F02C589-2E43-4826-BE0D-1D167CA7B31F}" presName="tx1" presStyleLbl="revTx" presStyleIdx="3" presStyleCnt="7"/>
      <dgm:spPr/>
    </dgm:pt>
    <dgm:pt modelId="{44FF8716-490E-B64F-B978-E5D56E716BB3}" type="pres">
      <dgm:prSet presAssocID="{1F02C589-2E43-4826-BE0D-1D167CA7B31F}" presName="vert1" presStyleCnt="0"/>
      <dgm:spPr/>
    </dgm:pt>
    <dgm:pt modelId="{3F4641CC-A7B7-864E-85CD-E1EAB45480B6}" type="pres">
      <dgm:prSet presAssocID="{B2FD1BD4-4BE3-4492-BE23-FA8843A33066}" presName="thickLine" presStyleLbl="alignNode1" presStyleIdx="4" presStyleCnt="7"/>
      <dgm:spPr/>
    </dgm:pt>
    <dgm:pt modelId="{ECD52DF6-9A0D-CD49-902D-7AC64DFF94C8}" type="pres">
      <dgm:prSet presAssocID="{B2FD1BD4-4BE3-4492-BE23-FA8843A33066}" presName="horz1" presStyleCnt="0"/>
      <dgm:spPr/>
    </dgm:pt>
    <dgm:pt modelId="{093E6EFA-58D5-C04F-AC9D-04BE07A8A87F}" type="pres">
      <dgm:prSet presAssocID="{B2FD1BD4-4BE3-4492-BE23-FA8843A33066}" presName="tx1" presStyleLbl="revTx" presStyleIdx="4" presStyleCnt="7"/>
      <dgm:spPr/>
    </dgm:pt>
    <dgm:pt modelId="{ACB763D2-BC83-974E-BFA5-E8DE0BE8F262}" type="pres">
      <dgm:prSet presAssocID="{B2FD1BD4-4BE3-4492-BE23-FA8843A33066}" presName="vert1" presStyleCnt="0"/>
      <dgm:spPr/>
    </dgm:pt>
    <dgm:pt modelId="{3DDC7B17-1818-B643-9DAE-B30703D5828F}" type="pres">
      <dgm:prSet presAssocID="{8B82211D-A66B-4547-9560-E41FFF54E261}" presName="thickLine" presStyleLbl="alignNode1" presStyleIdx="5" presStyleCnt="7"/>
      <dgm:spPr/>
    </dgm:pt>
    <dgm:pt modelId="{EDEE36AD-0D67-7243-A0E1-C8C21651041A}" type="pres">
      <dgm:prSet presAssocID="{8B82211D-A66B-4547-9560-E41FFF54E261}" presName="horz1" presStyleCnt="0"/>
      <dgm:spPr/>
    </dgm:pt>
    <dgm:pt modelId="{7199670B-2628-6C4A-AD78-B4C411011BE8}" type="pres">
      <dgm:prSet presAssocID="{8B82211D-A66B-4547-9560-E41FFF54E261}" presName="tx1" presStyleLbl="revTx" presStyleIdx="5" presStyleCnt="7"/>
      <dgm:spPr/>
    </dgm:pt>
    <dgm:pt modelId="{3B948AAB-E5F3-274C-99C1-0ACF38811EE1}" type="pres">
      <dgm:prSet presAssocID="{8B82211D-A66B-4547-9560-E41FFF54E261}" presName="vert1" presStyleCnt="0"/>
      <dgm:spPr/>
    </dgm:pt>
    <dgm:pt modelId="{4A6AACF7-A8B7-BE48-8586-9BB1E5F0B993}" type="pres">
      <dgm:prSet presAssocID="{D5FC8AA2-29B0-C84D-B6D6-968AA1A3EDCD}" presName="thickLine" presStyleLbl="alignNode1" presStyleIdx="6" presStyleCnt="7"/>
      <dgm:spPr/>
    </dgm:pt>
    <dgm:pt modelId="{2E44B9FA-179E-A543-AB17-0619F3F2F4AA}" type="pres">
      <dgm:prSet presAssocID="{D5FC8AA2-29B0-C84D-B6D6-968AA1A3EDCD}" presName="horz1" presStyleCnt="0"/>
      <dgm:spPr/>
    </dgm:pt>
    <dgm:pt modelId="{14F5397C-8686-DE44-A15B-80F25600D582}" type="pres">
      <dgm:prSet presAssocID="{D5FC8AA2-29B0-C84D-B6D6-968AA1A3EDCD}" presName="tx1" presStyleLbl="revTx" presStyleIdx="6" presStyleCnt="7"/>
      <dgm:spPr/>
    </dgm:pt>
    <dgm:pt modelId="{3B296A19-AA93-374E-A283-40D35AD76EFF}" type="pres">
      <dgm:prSet presAssocID="{D5FC8AA2-29B0-C84D-B6D6-968AA1A3EDCD}" presName="vert1" presStyleCnt="0"/>
      <dgm:spPr/>
    </dgm:pt>
  </dgm:ptLst>
  <dgm:cxnLst>
    <dgm:cxn modelId="{ABA1A600-0739-524D-8DEB-0A58F2755054}" srcId="{A7819BF9-A353-4941-8292-465FBAB6E59C}" destId="{D5FC8AA2-29B0-C84D-B6D6-968AA1A3EDCD}" srcOrd="6" destOrd="0" parTransId="{B5E5ECC1-7551-BE4E-B6B1-A7ED21571626}" sibTransId="{0796201D-291C-E74F-8C5D-E9E857625D66}"/>
    <dgm:cxn modelId="{59D5A802-36DE-C84F-90D7-028A7761FED5}" type="presOf" srcId="{1F02C589-2E43-4826-BE0D-1D167CA7B31F}" destId="{AECD726F-A110-E44A-BEF1-AE636F27866B}" srcOrd="0" destOrd="0" presId="urn:microsoft.com/office/officeart/2008/layout/LinedList"/>
    <dgm:cxn modelId="{1CE41E10-7916-B344-AE74-4F73251A4A71}" type="presOf" srcId="{7E98E443-3EFB-402F-8541-8095F7F58377}" destId="{7C2461DB-88FC-E748-9817-958C1D39ADF4}" srcOrd="0" destOrd="0" presId="urn:microsoft.com/office/officeart/2008/layout/LinedList"/>
    <dgm:cxn modelId="{5E762F1C-6687-4529-9827-4C1D1E401FEA}" srcId="{A7819BF9-A353-4941-8292-465FBAB6E59C}" destId="{7E98E443-3EFB-402F-8541-8095F7F58377}" srcOrd="2" destOrd="0" parTransId="{B8513876-A859-4DAA-A16B-B112D406946A}" sibTransId="{A56FEC13-4428-4B56-8BFE-26198C35E6C0}"/>
    <dgm:cxn modelId="{0857AF27-C532-4156-A0B6-409672EFEBC7}" srcId="{A7819BF9-A353-4941-8292-465FBAB6E59C}" destId="{B2FD1BD4-4BE3-4492-BE23-FA8843A33066}" srcOrd="4" destOrd="0" parTransId="{5F203446-30A9-46C2-866E-E580872858C1}" sibTransId="{41922B69-C996-41A2-8204-E97D70587EF7}"/>
    <dgm:cxn modelId="{9A81E23F-1353-4522-807A-C4F71E8E6B5E}" srcId="{A7819BF9-A353-4941-8292-465FBAB6E59C}" destId="{8B82211D-A66B-4547-9560-E41FFF54E261}" srcOrd="5" destOrd="0" parTransId="{8368C942-4A3F-486B-AC40-B2F3A343B538}" sibTransId="{D47A63DC-E7B2-475B-AC9C-C0FE5778B497}"/>
    <dgm:cxn modelId="{183CEF72-644E-534E-977B-CD31E7B6C3C2}" type="presOf" srcId="{D5FC8AA2-29B0-C84D-B6D6-968AA1A3EDCD}" destId="{14F5397C-8686-DE44-A15B-80F25600D582}" srcOrd="0" destOrd="0" presId="urn:microsoft.com/office/officeart/2008/layout/LinedList"/>
    <dgm:cxn modelId="{E822338A-4B3E-544E-917C-BDECF8C36D4C}" type="presOf" srcId="{8B82211D-A66B-4547-9560-E41FFF54E261}" destId="{7199670B-2628-6C4A-AD78-B4C411011BE8}" srcOrd="0" destOrd="0" presId="urn:microsoft.com/office/officeart/2008/layout/LinedList"/>
    <dgm:cxn modelId="{2634F69E-5205-BF45-81DE-0DC945B32CDD}" type="presOf" srcId="{482BDEC5-F8D4-4227-84F6-1B58CEFE359F}" destId="{1F16E950-0FE3-0141-85A2-D94FD8979B07}" srcOrd="0" destOrd="0" presId="urn:microsoft.com/office/officeart/2008/layout/LinedList"/>
    <dgm:cxn modelId="{282863A5-5D2C-4ADE-8758-0FDC685A7488}" srcId="{A7819BF9-A353-4941-8292-465FBAB6E59C}" destId="{1F02C589-2E43-4826-BE0D-1D167CA7B31F}" srcOrd="3" destOrd="0" parTransId="{2D1EF90C-7730-4EA4-ABC2-7D818D457945}" sibTransId="{F30328ED-DE8F-450E-937A-4B6A4E7F6AE8}"/>
    <dgm:cxn modelId="{29C173A8-AE67-2C4A-A71F-8BBE6B430C1C}" type="presOf" srcId="{D7934D40-DDD5-4946-BB69-902ADE346333}" destId="{D23C2CB1-E784-6145-B319-6A6F4D2D07C3}" srcOrd="0" destOrd="0" presId="urn:microsoft.com/office/officeart/2008/layout/LinedList"/>
    <dgm:cxn modelId="{8328B8A9-E1FA-844D-AA9C-A11E106D1560}" type="presOf" srcId="{A7819BF9-A353-4941-8292-465FBAB6E59C}" destId="{05CA2413-4080-2247-8BBC-8CE43F2B1AF8}" srcOrd="0" destOrd="0" presId="urn:microsoft.com/office/officeart/2008/layout/LinedList"/>
    <dgm:cxn modelId="{304AD8B5-4F48-4AD4-ACC5-B451F5C413F3}" srcId="{A7819BF9-A353-4941-8292-465FBAB6E59C}" destId="{D7934D40-DDD5-4946-BB69-902ADE346333}" srcOrd="0" destOrd="0" parTransId="{EA2303FB-C248-42A7-AB3B-903EAA91F529}" sibTransId="{2BD020CF-915A-495C-B4D1-68CC4FC9E2FA}"/>
    <dgm:cxn modelId="{2E85EEED-4C5A-46F3-B603-647E626C6E44}" srcId="{A7819BF9-A353-4941-8292-465FBAB6E59C}" destId="{482BDEC5-F8D4-4227-84F6-1B58CEFE359F}" srcOrd="1" destOrd="0" parTransId="{05FB92EA-925F-49BA-8E76-D0A0824FA15B}" sibTransId="{3C469DB4-8FD2-450E-B10F-E4B16D9FD93A}"/>
    <dgm:cxn modelId="{9E7D28EF-BC47-3049-8FC2-6C4AD00DC667}" type="presOf" srcId="{B2FD1BD4-4BE3-4492-BE23-FA8843A33066}" destId="{093E6EFA-58D5-C04F-AC9D-04BE07A8A87F}" srcOrd="0" destOrd="0" presId="urn:microsoft.com/office/officeart/2008/layout/LinedList"/>
    <dgm:cxn modelId="{C1ACDD78-A9C0-AC46-8B8D-A9EC81A6542A}" type="presParOf" srcId="{05CA2413-4080-2247-8BBC-8CE43F2B1AF8}" destId="{F3363A8F-3C29-8E48-8486-FB9F2437AEF9}" srcOrd="0" destOrd="0" presId="urn:microsoft.com/office/officeart/2008/layout/LinedList"/>
    <dgm:cxn modelId="{D68083A3-3D76-F14E-A51E-0023E936051C}" type="presParOf" srcId="{05CA2413-4080-2247-8BBC-8CE43F2B1AF8}" destId="{201966E7-C187-EF49-A6DC-96FC9809D2F4}" srcOrd="1" destOrd="0" presId="urn:microsoft.com/office/officeart/2008/layout/LinedList"/>
    <dgm:cxn modelId="{AE8DA1D0-0C5A-2241-A169-14085C3A7A57}" type="presParOf" srcId="{201966E7-C187-EF49-A6DC-96FC9809D2F4}" destId="{D23C2CB1-E784-6145-B319-6A6F4D2D07C3}" srcOrd="0" destOrd="0" presId="urn:microsoft.com/office/officeart/2008/layout/LinedList"/>
    <dgm:cxn modelId="{4A5C982A-5118-404A-A462-5F7A46DD0613}" type="presParOf" srcId="{201966E7-C187-EF49-A6DC-96FC9809D2F4}" destId="{81BE6632-225E-604F-AA47-521462FD31EB}" srcOrd="1" destOrd="0" presId="urn:microsoft.com/office/officeart/2008/layout/LinedList"/>
    <dgm:cxn modelId="{6754AE1D-A5AC-5648-897A-5F994FA7279F}" type="presParOf" srcId="{05CA2413-4080-2247-8BBC-8CE43F2B1AF8}" destId="{81A46468-A281-AA4D-AF23-F6022D9692E2}" srcOrd="2" destOrd="0" presId="urn:microsoft.com/office/officeart/2008/layout/LinedList"/>
    <dgm:cxn modelId="{DA737A46-55B2-4E4C-94AC-FB3890ADD75F}" type="presParOf" srcId="{05CA2413-4080-2247-8BBC-8CE43F2B1AF8}" destId="{606031DC-678B-3A46-8FBF-6FDD02208D6E}" srcOrd="3" destOrd="0" presId="urn:microsoft.com/office/officeart/2008/layout/LinedList"/>
    <dgm:cxn modelId="{FBA97099-8634-0643-A00D-39EBBA19AD15}" type="presParOf" srcId="{606031DC-678B-3A46-8FBF-6FDD02208D6E}" destId="{1F16E950-0FE3-0141-85A2-D94FD8979B07}" srcOrd="0" destOrd="0" presId="urn:microsoft.com/office/officeart/2008/layout/LinedList"/>
    <dgm:cxn modelId="{3D32044C-8F2B-5749-850C-B2DD04793B47}" type="presParOf" srcId="{606031DC-678B-3A46-8FBF-6FDD02208D6E}" destId="{D57CB370-0E67-8A42-AA99-82AFE992A923}" srcOrd="1" destOrd="0" presId="urn:microsoft.com/office/officeart/2008/layout/LinedList"/>
    <dgm:cxn modelId="{5431442A-81C3-C144-9AD9-C3401B413C03}" type="presParOf" srcId="{05CA2413-4080-2247-8BBC-8CE43F2B1AF8}" destId="{69118335-2A90-424F-93DB-4609F45A21B4}" srcOrd="4" destOrd="0" presId="urn:microsoft.com/office/officeart/2008/layout/LinedList"/>
    <dgm:cxn modelId="{879722A2-5E41-1146-B3AB-FD62DDFFBDE0}" type="presParOf" srcId="{05CA2413-4080-2247-8BBC-8CE43F2B1AF8}" destId="{67AA0D22-8B9C-5645-A9E7-ADF7371A8281}" srcOrd="5" destOrd="0" presId="urn:microsoft.com/office/officeart/2008/layout/LinedList"/>
    <dgm:cxn modelId="{84E0F34E-FFA6-FD47-B762-31224420ED2E}" type="presParOf" srcId="{67AA0D22-8B9C-5645-A9E7-ADF7371A8281}" destId="{7C2461DB-88FC-E748-9817-958C1D39ADF4}" srcOrd="0" destOrd="0" presId="urn:microsoft.com/office/officeart/2008/layout/LinedList"/>
    <dgm:cxn modelId="{7B225454-8DB1-F845-A87F-1E8ED9DDA860}" type="presParOf" srcId="{67AA0D22-8B9C-5645-A9E7-ADF7371A8281}" destId="{4EEEC14F-8258-C240-A41B-034EF3A77D87}" srcOrd="1" destOrd="0" presId="urn:microsoft.com/office/officeart/2008/layout/LinedList"/>
    <dgm:cxn modelId="{BE528E3F-11C6-EE45-B0F2-CA43EFEC4A42}" type="presParOf" srcId="{05CA2413-4080-2247-8BBC-8CE43F2B1AF8}" destId="{B5ABE4B5-ADCE-F44F-B755-F3CAD69C2032}" srcOrd="6" destOrd="0" presId="urn:microsoft.com/office/officeart/2008/layout/LinedList"/>
    <dgm:cxn modelId="{DEED5D98-21E5-EA47-80D6-7DB5F3B3E950}" type="presParOf" srcId="{05CA2413-4080-2247-8BBC-8CE43F2B1AF8}" destId="{FE3B6DF7-77B4-3245-9423-27CCAFFE36C7}" srcOrd="7" destOrd="0" presId="urn:microsoft.com/office/officeart/2008/layout/LinedList"/>
    <dgm:cxn modelId="{E204A5BD-EB6B-BD48-9D8C-990543EECC86}" type="presParOf" srcId="{FE3B6DF7-77B4-3245-9423-27CCAFFE36C7}" destId="{AECD726F-A110-E44A-BEF1-AE636F27866B}" srcOrd="0" destOrd="0" presId="urn:microsoft.com/office/officeart/2008/layout/LinedList"/>
    <dgm:cxn modelId="{3667170A-9EDB-484D-A9FC-DFB3C793FE06}" type="presParOf" srcId="{FE3B6DF7-77B4-3245-9423-27CCAFFE36C7}" destId="{44FF8716-490E-B64F-B978-E5D56E716BB3}" srcOrd="1" destOrd="0" presId="urn:microsoft.com/office/officeart/2008/layout/LinedList"/>
    <dgm:cxn modelId="{D686A9A8-1FF2-A24B-89F5-DB18C19294DB}" type="presParOf" srcId="{05CA2413-4080-2247-8BBC-8CE43F2B1AF8}" destId="{3F4641CC-A7B7-864E-85CD-E1EAB45480B6}" srcOrd="8" destOrd="0" presId="urn:microsoft.com/office/officeart/2008/layout/LinedList"/>
    <dgm:cxn modelId="{CA1562D4-AA77-5E42-9982-86ADFEC6A71A}" type="presParOf" srcId="{05CA2413-4080-2247-8BBC-8CE43F2B1AF8}" destId="{ECD52DF6-9A0D-CD49-902D-7AC64DFF94C8}" srcOrd="9" destOrd="0" presId="urn:microsoft.com/office/officeart/2008/layout/LinedList"/>
    <dgm:cxn modelId="{5BD2FDF2-FDF2-364F-B9F4-38D39F5A414F}" type="presParOf" srcId="{ECD52DF6-9A0D-CD49-902D-7AC64DFF94C8}" destId="{093E6EFA-58D5-C04F-AC9D-04BE07A8A87F}" srcOrd="0" destOrd="0" presId="urn:microsoft.com/office/officeart/2008/layout/LinedList"/>
    <dgm:cxn modelId="{A9401532-1497-C144-AB3A-1037D3C61996}" type="presParOf" srcId="{ECD52DF6-9A0D-CD49-902D-7AC64DFF94C8}" destId="{ACB763D2-BC83-974E-BFA5-E8DE0BE8F262}" srcOrd="1" destOrd="0" presId="urn:microsoft.com/office/officeart/2008/layout/LinedList"/>
    <dgm:cxn modelId="{C885FAD3-60CE-E042-9064-8EAE137C79DE}" type="presParOf" srcId="{05CA2413-4080-2247-8BBC-8CE43F2B1AF8}" destId="{3DDC7B17-1818-B643-9DAE-B30703D5828F}" srcOrd="10" destOrd="0" presId="urn:microsoft.com/office/officeart/2008/layout/LinedList"/>
    <dgm:cxn modelId="{8D017B7C-0387-E14B-AF16-E05E677077A4}" type="presParOf" srcId="{05CA2413-4080-2247-8BBC-8CE43F2B1AF8}" destId="{EDEE36AD-0D67-7243-A0E1-C8C21651041A}" srcOrd="11" destOrd="0" presId="urn:microsoft.com/office/officeart/2008/layout/LinedList"/>
    <dgm:cxn modelId="{DD9DC9D1-5966-7C4D-8608-3E30E0AFAA30}" type="presParOf" srcId="{EDEE36AD-0D67-7243-A0E1-C8C21651041A}" destId="{7199670B-2628-6C4A-AD78-B4C411011BE8}" srcOrd="0" destOrd="0" presId="urn:microsoft.com/office/officeart/2008/layout/LinedList"/>
    <dgm:cxn modelId="{1C7E0633-AFCE-8C45-8892-F4003E053A5F}" type="presParOf" srcId="{EDEE36AD-0D67-7243-A0E1-C8C21651041A}" destId="{3B948AAB-E5F3-274C-99C1-0ACF38811EE1}" srcOrd="1" destOrd="0" presId="urn:microsoft.com/office/officeart/2008/layout/LinedList"/>
    <dgm:cxn modelId="{F0A75B28-C948-9145-B7E1-866CF2C91EF6}" type="presParOf" srcId="{05CA2413-4080-2247-8BBC-8CE43F2B1AF8}" destId="{4A6AACF7-A8B7-BE48-8586-9BB1E5F0B993}" srcOrd="12" destOrd="0" presId="urn:microsoft.com/office/officeart/2008/layout/LinedList"/>
    <dgm:cxn modelId="{8B5D3587-E805-7F46-BEFE-B605308BB436}" type="presParOf" srcId="{05CA2413-4080-2247-8BBC-8CE43F2B1AF8}" destId="{2E44B9FA-179E-A543-AB17-0619F3F2F4AA}" srcOrd="13" destOrd="0" presId="urn:microsoft.com/office/officeart/2008/layout/LinedList"/>
    <dgm:cxn modelId="{9F0C04D7-E3E6-1A4B-90CA-AF8089AAAC26}" type="presParOf" srcId="{2E44B9FA-179E-A543-AB17-0619F3F2F4AA}" destId="{14F5397C-8686-DE44-A15B-80F25600D582}" srcOrd="0" destOrd="0" presId="urn:microsoft.com/office/officeart/2008/layout/LinedList"/>
    <dgm:cxn modelId="{4A41D094-1ADC-1543-B881-CB2ADE2F5799}" type="presParOf" srcId="{2E44B9FA-179E-A543-AB17-0619F3F2F4AA}" destId="{3B296A19-AA93-374E-A283-40D35AD76EF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7B8219F-824C-43ED-A675-1480E07B2A6B}" type="doc">
      <dgm:prSet loTypeId="urn:microsoft.com/office/officeart/2005/8/layout/default" loCatId="list" qsTypeId="urn:microsoft.com/office/officeart/2005/8/quickstyle/simple4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35CDCEB0-924C-4F89-AC12-D215F8B911E9}">
      <dgm:prSet/>
      <dgm:spPr/>
      <dgm:t>
        <a:bodyPr/>
        <a:lstStyle/>
        <a:p>
          <a:r>
            <a:rPr lang="en-US"/>
            <a:t>What are the Twitter Summary Statistics of the Sampled Users?</a:t>
          </a:r>
        </a:p>
      </dgm:t>
    </dgm:pt>
    <dgm:pt modelId="{30AE4FE9-5F98-4CB1-ACFC-2730CDD16A6E}" type="parTrans" cxnId="{EE49BAE8-C8E0-4907-A24B-03A04560F28E}">
      <dgm:prSet/>
      <dgm:spPr/>
      <dgm:t>
        <a:bodyPr/>
        <a:lstStyle/>
        <a:p>
          <a:endParaRPr lang="en-US"/>
        </a:p>
      </dgm:t>
    </dgm:pt>
    <dgm:pt modelId="{0FA98624-3AC7-41A4-8DEA-9AA03328A219}" type="sibTrans" cxnId="{EE49BAE8-C8E0-4907-A24B-03A04560F28E}">
      <dgm:prSet/>
      <dgm:spPr/>
      <dgm:t>
        <a:bodyPr/>
        <a:lstStyle/>
        <a:p>
          <a:endParaRPr lang="en-US"/>
        </a:p>
      </dgm:t>
    </dgm:pt>
    <dgm:pt modelId="{9324D55F-4B02-43A6-9BEC-0FD3BC479DB5}">
      <dgm:prSet/>
      <dgm:spPr/>
      <dgm:t>
        <a:bodyPr/>
        <a:lstStyle/>
        <a:p>
          <a:r>
            <a:rPr lang="en-US"/>
            <a:t>Who is the Most Followed Account from the Tweet Sample?</a:t>
          </a:r>
        </a:p>
      </dgm:t>
    </dgm:pt>
    <dgm:pt modelId="{30A8A7D4-800E-4A4E-8A34-BBF69D03582E}" type="parTrans" cxnId="{52D67F38-57D3-473A-BFF0-6EE8A46E63A0}">
      <dgm:prSet/>
      <dgm:spPr/>
      <dgm:t>
        <a:bodyPr/>
        <a:lstStyle/>
        <a:p>
          <a:endParaRPr lang="en-US"/>
        </a:p>
      </dgm:t>
    </dgm:pt>
    <dgm:pt modelId="{C2F15F20-77F7-479F-A326-44B70F5AC23A}" type="sibTrans" cxnId="{52D67F38-57D3-473A-BFF0-6EE8A46E63A0}">
      <dgm:prSet/>
      <dgm:spPr/>
      <dgm:t>
        <a:bodyPr/>
        <a:lstStyle/>
        <a:p>
          <a:endParaRPr lang="en-US"/>
        </a:p>
      </dgm:t>
    </dgm:pt>
    <dgm:pt modelId="{4124FFB6-6743-4647-99AC-78B56C68E731}">
      <dgm:prSet/>
      <dgm:spPr/>
      <dgm:t>
        <a:bodyPr/>
        <a:lstStyle/>
        <a:p>
          <a:r>
            <a:rPr lang="en-US"/>
            <a:t>Which Locations are the Users Tweeting From?</a:t>
          </a:r>
        </a:p>
      </dgm:t>
    </dgm:pt>
    <dgm:pt modelId="{8394D4FB-9EA7-4941-BDCC-9E3352847583}" type="parTrans" cxnId="{8D139C6A-57D5-4009-83EF-6D55B3A947D4}">
      <dgm:prSet/>
      <dgm:spPr/>
      <dgm:t>
        <a:bodyPr/>
        <a:lstStyle/>
        <a:p>
          <a:endParaRPr lang="en-US"/>
        </a:p>
      </dgm:t>
    </dgm:pt>
    <dgm:pt modelId="{A69068C0-A422-45BF-833E-B7047CE59E45}" type="sibTrans" cxnId="{8D139C6A-57D5-4009-83EF-6D55B3A947D4}">
      <dgm:prSet/>
      <dgm:spPr/>
      <dgm:t>
        <a:bodyPr/>
        <a:lstStyle/>
        <a:p>
          <a:endParaRPr lang="en-US"/>
        </a:p>
      </dgm:t>
    </dgm:pt>
    <dgm:pt modelId="{4C76A5C4-3404-43CD-91C2-43324F65221D}">
      <dgm:prSet/>
      <dgm:spPr/>
      <dgm:t>
        <a:bodyPr/>
        <a:lstStyle/>
        <a:p>
          <a:r>
            <a:rPr lang="en-US"/>
            <a:t>What Percentage of the Sampled Tweets Contain the Terms 'Giveaway', 'Contest', or 'Prize’?</a:t>
          </a:r>
        </a:p>
      </dgm:t>
    </dgm:pt>
    <dgm:pt modelId="{5DE2F8FC-986B-4DD9-BF9F-80211FB4D839}" type="parTrans" cxnId="{2988EC68-BF64-4E87-AC62-2D9FF33E2B0B}">
      <dgm:prSet/>
      <dgm:spPr/>
      <dgm:t>
        <a:bodyPr/>
        <a:lstStyle/>
        <a:p>
          <a:endParaRPr lang="en-US"/>
        </a:p>
      </dgm:t>
    </dgm:pt>
    <dgm:pt modelId="{AD1BA8EF-E7EF-48A4-A4F3-F7667CA4AF2E}" type="sibTrans" cxnId="{2988EC68-BF64-4E87-AC62-2D9FF33E2B0B}">
      <dgm:prSet/>
      <dgm:spPr/>
      <dgm:t>
        <a:bodyPr/>
        <a:lstStyle/>
        <a:p>
          <a:endParaRPr lang="en-US"/>
        </a:p>
      </dgm:t>
    </dgm:pt>
    <dgm:pt modelId="{A7351F31-FBAF-4CAB-B79B-8FD3B9081C42}">
      <dgm:prSet/>
      <dgm:spPr/>
      <dgm:t>
        <a:bodyPr/>
        <a:lstStyle/>
        <a:p>
          <a:r>
            <a:rPr lang="en-US"/>
            <a:t>What is the Overall Sentiment of the Tweet Sample?</a:t>
          </a:r>
        </a:p>
      </dgm:t>
    </dgm:pt>
    <dgm:pt modelId="{1436D8B0-5854-4AC7-AEFB-25A2D6785A78}" type="parTrans" cxnId="{7F896D88-7A44-40C5-AC95-C2635EA44EA9}">
      <dgm:prSet/>
      <dgm:spPr/>
      <dgm:t>
        <a:bodyPr/>
        <a:lstStyle/>
        <a:p>
          <a:endParaRPr lang="en-US"/>
        </a:p>
      </dgm:t>
    </dgm:pt>
    <dgm:pt modelId="{608FBED8-7704-4AB9-999A-138AEB6A0D59}" type="sibTrans" cxnId="{7F896D88-7A44-40C5-AC95-C2635EA44EA9}">
      <dgm:prSet/>
      <dgm:spPr/>
      <dgm:t>
        <a:bodyPr/>
        <a:lstStyle/>
        <a:p>
          <a:endParaRPr lang="en-US"/>
        </a:p>
      </dgm:t>
    </dgm:pt>
    <dgm:pt modelId="{57D61B5F-C7BD-F244-B171-7556C4BC5D2D}" type="pres">
      <dgm:prSet presAssocID="{F7B8219F-824C-43ED-A675-1480E07B2A6B}" presName="diagram" presStyleCnt="0">
        <dgm:presLayoutVars>
          <dgm:dir/>
          <dgm:resizeHandles val="exact"/>
        </dgm:presLayoutVars>
      </dgm:prSet>
      <dgm:spPr/>
    </dgm:pt>
    <dgm:pt modelId="{8A20E6CE-C588-0140-9BE0-DED0F8D7930F}" type="pres">
      <dgm:prSet presAssocID="{35CDCEB0-924C-4F89-AC12-D215F8B911E9}" presName="node" presStyleLbl="node1" presStyleIdx="0" presStyleCnt="5">
        <dgm:presLayoutVars>
          <dgm:bulletEnabled val="1"/>
        </dgm:presLayoutVars>
      </dgm:prSet>
      <dgm:spPr/>
    </dgm:pt>
    <dgm:pt modelId="{68BE3C33-8FA9-8046-B993-8AE648BF7115}" type="pres">
      <dgm:prSet presAssocID="{0FA98624-3AC7-41A4-8DEA-9AA03328A219}" presName="sibTrans" presStyleCnt="0"/>
      <dgm:spPr/>
    </dgm:pt>
    <dgm:pt modelId="{7B20C463-6D18-F446-89E2-8A6C4A12615D}" type="pres">
      <dgm:prSet presAssocID="{9324D55F-4B02-43A6-9BEC-0FD3BC479DB5}" presName="node" presStyleLbl="node1" presStyleIdx="1" presStyleCnt="5">
        <dgm:presLayoutVars>
          <dgm:bulletEnabled val="1"/>
        </dgm:presLayoutVars>
      </dgm:prSet>
      <dgm:spPr/>
    </dgm:pt>
    <dgm:pt modelId="{3938B43A-60C8-4740-83A8-2808C3CEB337}" type="pres">
      <dgm:prSet presAssocID="{C2F15F20-77F7-479F-A326-44B70F5AC23A}" presName="sibTrans" presStyleCnt="0"/>
      <dgm:spPr/>
    </dgm:pt>
    <dgm:pt modelId="{E27447A7-2E77-7F4B-B59E-D614D96C5DB7}" type="pres">
      <dgm:prSet presAssocID="{4124FFB6-6743-4647-99AC-78B56C68E731}" presName="node" presStyleLbl="node1" presStyleIdx="2" presStyleCnt="5">
        <dgm:presLayoutVars>
          <dgm:bulletEnabled val="1"/>
        </dgm:presLayoutVars>
      </dgm:prSet>
      <dgm:spPr/>
    </dgm:pt>
    <dgm:pt modelId="{239828F2-0E5C-204E-B2C6-F8089B87AB15}" type="pres">
      <dgm:prSet presAssocID="{A69068C0-A422-45BF-833E-B7047CE59E45}" presName="sibTrans" presStyleCnt="0"/>
      <dgm:spPr/>
    </dgm:pt>
    <dgm:pt modelId="{F56A65A6-36A6-C84E-B1B8-7C5EA49C7708}" type="pres">
      <dgm:prSet presAssocID="{4C76A5C4-3404-43CD-91C2-43324F65221D}" presName="node" presStyleLbl="node1" presStyleIdx="3" presStyleCnt="5">
        <dgm:presLayoutVars>
          <dgm:bulletEnabled val="1"/>
        </dgm:presLayoutVars>
      </dgm:prSet>
      <dgm:spPr/>
    </dgm:pt>
    <dgm:pt modelId="{DBC93189-2A09-0644-9EA4-D782F9789EAE}" type="pres">
      <dgm:prSet presAssocID="{AD1BA8EF-E7EF-48A4-A4F3-F7667CA4AF2E}" presName="sibTrans" presStyleCnt="0"/>
      <dgm:spPr/>
    </dgm:pt>
    <dgm:pt modelId="{D2A55D82-82FD-3E44-8B82-C5D48691949E}" type="pres">
      <dgm:prSet presAssocID="{A7351F31-FBAF-4CAB-B79B-8FD3B9081C42}" presName="node" presStyleLbl="node1" presStyleIdx="4" presStyleCnt="5">
        <dgm:presLayoutVars>
          <dgm:bulletEnabled val="1"/>
        </dgm:presLayoutVars>
      </dgm:prSet>
      <dgm:spPr/>
    </dgm:pt>
  </dgm:ptLst>
  <dgm:cxnLst>
    <dgm:cxn modelId="{908A2F27-3AB8-1E44-B63F-AF4127D4FF0A}" type="presOf" srcId="{9324D55F-4B02-43A6-9BEC-0FD3BC479DB5}" destId="{7B20C463-6D18-F446-89E2-8A6C4A12615D}" srcOrd="0" destOrd="0" presId="urn:microsoft.com/office/officeart/2005/8/layout/default"/>
    <dgm:cxn modelId="{52D67F38-57D3-473A-BFF0-6EE8A46E63A0}" srcId="{F7B8219F-824C-43ED-A675-1480E07B2A6B}" destId="{9324D55F-4B02-43A6-9BEC-0FD3BC479DB5}" srcOrd="1" destOrd="0" parTransId="{30A8A7D4-800E-4A4E-8A34-BBF69D03582E}" sibTransId="{C2F15F20-77F7-479F-A326-44B70F5AC23A}"/>
    <dgm:cxn modelId="{7C476E41-5CA2-464A-890C-E1D62D9673B0}" type="presOf" srcId="{F7B8219F-824C-43ED-A675-1480E07B2A6B}" destId="{57D61B5F-C7BD-F244-B171-7556C4BC5D2D}" srcOrd="0" destOrd="0" presId="urn:microsoft.com/office/officeart/2005/8/layout/default"/>
    <dgm:cxn modelId="{483A6F5B-CDA9-4E49-A5AE-8FDB14ED49FA}" type="presOf" srcId="{35CDCEB0-924C-4F89-AC12-D215F8B911E9}" destId="{8A20E6CE-C588-0140-9BE0-DED0F8D7930F}" srcOrd="0" destOrd="0" presId="urn:microsoft.com/office/officeart/2005/8/layout/default"/>
    <dgm:cxn modelId="{2988EC68-BF64-4E87-AC62-2D9FF33E2B0B}" srcId="{F7B8219F-824C-43ED-A675-1480E07B2A6B}" destId="{4C76A5C4-3404-43CD-91C2-43324F65221D}" srcOrd="3" destOrd="0" parTransId="{5DE2F8FC-986B-4DD9-BF9F-80211FB4D839}" sibTransId="{AD1BA8EF-E7EF-48A4-A4F3-F7667CA4AF2E}"/>
    <dgm:cxn modelId="{8D139C6A-57D5-4009-83EF-6D55B3A947D4}" srcId="{F7B8219F-824C-43ED-A675-1480E07B2A6B}" destId="{4124FFB6-6743-4647-99AC-78B56C68E731}" srcOrd="2" destOrd="0" parTransId="{8394D4FB-9EA7-4941-BDCC-9E3352847583}" sibTransId="{A69068C0-A422-45BF-833E-B7047CE59E45}"/>
    <dgm:cxn modelId="{7F896D88-7A44-40C5-AC95-C2635EA44EA9}" srcId="{F7B8219F-824C-43ED-A675-1480E07B2A6B}" destId="{A7351F31-FBAF-4CAB-B79B-8FD3B9081C42}" srcOrd="4" destOrd="0" parTransId="{1436D8B0-5854-4AC7-AEFB-25A2D6785A78}" sibTransId="{608FBED8-7704-4AB9-999A-138AEB6A0D59}"/>
    <dgm:cxn modelId="{FA85679B-AD46-5642-8A8B-8109917F2813}" type="presOf" srcId="{4C76A5C4-3404-43CD-91C2-43324F65221D}" destId="{F56A65A6-36A6-C84E-B1B8-7C5EA49C7708}" srcOrd="0" destOrd="0" presId="urn:microsoft.com/office/officeart/2005/8/layout/default"/>
    <dgm:cxn modelId="{73584EBB-FABA-624F-B466-52B0120CE175}" type="presOf" srcId="{A7351F31-FBAF-4CAB-B79B-8FD3B9081C42}" destId="{D2A55D82-82FD-3E44-8B82-C5D48691949E}" srcOrd="0" destOrd="0" presId="urn:microsoft.com/office/officeart/2005/8/layout/default"/>
    <dgm:cxn modelId="{EE49BAE8-C8E0-4907-A24B-03A04560F28E}" srcId="{F7B8219F-824C-43ED-A675-1480E07B2A6B}" destId="{35CDCEB0-924C-4F89-AC12-D215F8B911E9}" srcOrd="0" destOrd="0" parTransId="{30AE4FE9-5F98-4CB1-ACFC-2730CDD16A6E}" sibTransId="{0FA98624-3AC7-41A4-8DEA-9AA03328A219}"/>
    <dgm:cxn modelId="{ED3C3FFE-2DB7-BC41-8B31-3638F066C4AE}" type="presOf" srcId="{4124FFB6-6743-4647-99AC-78B56C68E731}" destId="{E27447A7-2E77-7F4B-B59E-D614D96C5DB7}" srcOrd="0" destOrd="0" presId="urn:microsoft.com/office/officeart/2005/8/layout/default"/>
    <dgm:cxn modelId="{E604C3A0-0A5B-6D46-BA76-D6D5F70DBEB6}" type="presParOf" srcId="{57D61B5F-C7BD-F244-B171-7556C4BC5D2D}" destId="{8A20E6CE-C588-0140-9BE0-DED0F8D7930F}" srcOrd="0" destOrd="0" presId="urn:microsoft.com/office/officeart/2005/8/layout/default"/>
    <dgm:cxn modelId="{2437F1EC-D60B-DA4F-9B41-7F55D58CF3D2}" type="presParOf" srcId="{57D61B5F-C7BD-F244-B171-7556C4BC5D2D}" destId="{68BE3C33-8FA9-8046-B993-8AE648BF7115}" srcOrd="1" destOrd="0" presId="urn:microsoft.com/office/officeart/2005/8/layout/default"/>
    <dgm:cxn modelId="{5E99FC46-8158-1F40-99B4-02C4262D104B}" type="presParOf" srcId="{57D61B5F-C7BD-F244-B171-7556C4BC5D2D}" destId="{7B20C463-6D18-F446-89E2-8A6C4A12615D}" srcOrd="2" destOrd="0" presId="urn:microsoft.com/office/officeart/2005/8/layout/default"/>
    <dgm:cxn modelId="{A4925C27-D4EC-294C-AF03-DE66144041A1}" type="presParOf" srcId="{57D61B5F-C7BD-F244-B171-7556C4BC5D2D}" destId="{3938B43A-60C8-4740-83A8-2808C3CEB337}" srcOrd="3" destOrd="0" presId="urn:microsoft.com/office/officeart/2005/8/layout/default"/>
    <dgm:cxn modelId="{24AE7612-11D2-1847-8BF6-79EF40F1C6D9}" type="presParOf" srcId="{57D61B5F-C7BD-F244-B171-7556C4BC5D2D}" destId="{E27447A7-2E77-7F4B-B59E-D614D96C5DB7}" srcOrd="4" destOrd="0" presId="urn:microsoft.com/office/officeart/2005/8/layout/default"/>
    <dgm:cxn modelId="{3411CE66-FEEB-914F-B746-461B58F9E031}" type="presParOf" srcId="{57D61B5F-C7BD-F244-B171-7556C4BC5D2D}" destId="{239828F2-0E5C-204E-B2C6-F8089B87AB15}" srcOrd="5" destOrd="0" presId="urn:microsoft.com/office/officeart/2005/8/layout/default"/>
    <dgm:cxn modelId="{5F45C464-128C-F847-B4E4-6FA655FD0A45}" type="presParOf" srcId="{57D61B5F-C7BD-F244-B171-7556C4BC5D2D}" destId="{F56A65A6-36A6-C84E-B1B8-7C5EA49C7708}" srcOrd="6" destOrd="0" presId="urn:microsoft.com/office/officeart/2005/8/layout/default"/>
    <dgm:cxn modelId="{FA2EF9F7-7CF4-2C43-BC5B-D9DDCA957F09}" type="presParOf" srcId="{57D61B5F-C7BD-F244-B171-7556C4BC5D2D}" destId="{DBC93189-2A09-0644-9EA4-D782F9789EAE}" srcOrd="7" destOrd="0" presId="urn:microsoft.com/office/officeart/2005/8/layout/default"/>
    <dgm:cxn modelId="{F8547380-EF77-5049-9529-E1A405A1A0A9}" type="presParOf" srcId="{57D61B5F-C7BD-F244-B171-7556C4BC5D2D}" destId="{D2A55D82-82FD-3E44-8B82-C5D48691949E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968D0CA-5407-4547-9D3C-DB9582ED7C3E}" type="doc">
      <dgm:prSet loTypeId="urn:microsoft.com/office/officeart/2005/8/layout/default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2269ADFE-BC2D-45A0-A9CE-6D34D3B2E583}">
      <dgm:prSet/>
      <dgm:spPr/>
      <dgm:t>
        <a:bodyPr/>
        <a:lstStyle/>
        <a:p>
          <a:r>
            <a:rPr lang="en-US"/>
            <a:t>Background/Context</a:t>
          </a:r>
        </a:p>
      </dgm:t>
    </dgm:pt>
    <dgm:pt modelId="{39D09A16-2772-48F2-B396-17570E15DD6C}" type="parTrans" cxnId="{E2778D7E-B74F-4699-B16D-7E5A9DAAFFF5}">
      <dgm:prSet/>
      <dgm:spPr/>
      <dgm:t>
        <a:bodyPr/>
        <a:lstStyle/>
        <a:p>
          <a:endParaRPr lang="en-US"/>
        </a:p>
      </dgm:t>
    </dgm:pt>
    <dgm:pt modelId="{7D85D0E1-9CA9-4C09-A414-DDE49EABF124}" type="sibTrans" cxnId="{E2778D7E-B74F-4699-B16D-7E5A9DAAFFF5}">
      <dgm:prSet/>
      <dgm:spPr/>
      <dgm:t>
        <a:bodyPr/>
        <a:lstStyle/>
        <a:p>
          <a:endParaRPr lang="en-US"/>
        </a:p>
      </dgm:t>
    </dgm:pt>
    <dgm:pt modelId="{ABD91C14-5BA1-4229-B04A-F7332F2B7F46}">
      <dgm:prSet/>
      <dgm:spPr/>
      <dgm:t>
        <a:bodyPr/>
        <a:lstStyle/>
        <a:p>
          <a:r>
            <a:rPr lang="en-US"/>
            <a:t>Data Source</a:t>
          </a:r>
        </a:p>
      </dgm:t>
    </dgm:pt>
    <dgm:pt modelId="{6BA5E679-9775-4E20-B001-FD5F01231E14}" type="parTrans" cxnId="{1A1EBB3C-A9D3-45A0-AA75-2B713FD9F084}">
      <dgm:prSet/>
      <dgm:spPr/>
      <dgm:t>
        <a:bodyPr/>
        <a:lstStyle/>
        <a:p>
          <a:endParaRPr lang="en-US"/>
        </a:p>
      </dgm:t>
    </dgm:pt>
    <dgm:pt modelId="{9ED31E5C-A37C-493A-B43E-FAE89E928365}" type="sibTrans" cxnId="{1A1EBB3C-A9D3-45A0-AA75-2B713FD9F084}">
      <dgm:prSet/>
      <dgm:spPr/>
      <dgm:t>
        <a:bodyPr/>
        <a:lstStyle/>
        <a:p>
          <a:endParaRPr lang="en-US"/>
        </a:p>
      </dgm:t>
    </dgm:pt>
    <dgm:pt modelId="{7C104DBE-D1B5-4B4C-A801-28376A2823D3}">
      <dgm:prSet/>
      <dgm:spPr/>
      <dgm:t>
        <a:bodyPr/>
        <a:lstStyle/>
        <a:p>
          <a:r>
            <a:rPr lang="en-US"/>
            <a:t>Preprocessing &amp; Preliminary Steps</a:t>
          </a:r>
        </a:p>
      </dgm:t>
    </dgm:pt>
    <dgm:pt modelId="{D1D84D6F-82EA-4C57-BB53-C589A926FAE9}" type="parTrans" cxnId="{15F482FA-A217-4AB4-9B63-52C0248085E0}">
      <dgm:prSet/>
      <dgm:spPr/>
      <dgm:t>
        <a:bodyPr/>
        <a:lstStyle/>
        <a:p>
          <a:endParaRPr lang="en-US"/>
        </a:p>
      </dgm:t>
    </dgm:pt>
    <dgm:pt modelId="{E0E5E6BC-C302-439D-8646-CEBE8F953FE5}" type="sibTrans" cxnId="{15F482FA-A217-4AB4-9B63-52C0248085E0}">
      <dgm:prSet/>
      <dgm:spPr/>
      <dgm:t>
        <a:bodyPr/>
        <a:lstStyle/>
        <a:p>
          <a:endParaRPr lang="en-US"/>
        </a:p>
      </dgm:t>
    </dgm:pt>
    <dgm:pt modelId="{0A3A1162-7E9D-4696-AE8E-0CEC510DD33C}">
      <dgm:prSet/>
      <dgm:spPr/>
      <dgm:t>
        <a:bodyPr/>
        <a:lstStyle/>
        <a:p>
          <a:r>
            <a:rPr lang="en-US"/>
            <a:t>Exploring Data Questions</a:t>
          </a:r>
        </a:p>
      </dgm:t>
    </dgm:pt>
    <dgm:pt modelId="{06E8C7BD-15F1-467E-B89B-665804067D10}" type="parTrans" cxnId="{577D0D17-4504-4E6D-A635-38ACD94D30DA}">
      <dgm:prSet/>
      <dgm:spPr/>
      <dgm:t>
        <a:bodyPr/>
        <a:lstStyle/>
        <a:p>
          <a:endParaRPr lang="en-US"/>
        </a:p>
      </dgm:t>
    </dgm:pt>
    <dgm:pt modelId="{6894FBE9-7AE3-487D-BE9C-A3AEBFFBC7CB}" type="sibTrans" cxnId="{577D0D17-4504-4E6D-A635-38ACD94D30DA}">
      <dgm:prSet/>
      <dgm:spPr/>
      <dgm:t>
        <a:bodyPr/>
        <a:lstStyle/>
        <a:p>
          <a:endParaRPr lang="en-US"/>
        </a:p>
      </dgm:t>
    </dgm:pt>
    <dgm:pt modelId="{05384C69-341E-4E30-B8F9-02D05E6AAA92}">
      <dgm:prSet/>
      <dgm:spPr/>
      <dgm:t>
        <a:bodyPr/>
        <a:lstStyle/>
        <a:p>
          <a:r>
            <a:rPr lang="en-US"/>
            <a:t>Identifying Unique Project Components</a:t>
          </a:r>
        </a:p>
      </dgm:t>
    </dgm:pt>
    <dgm:pt modelId="{F60323FD-F7B0-40E2-9308-2168B3AAE53F}" type="parTrans" cxnId="{9333628B-5FDE-44C8-88A8-F150279967D7}">
      <dgm:prSet/>
      <dgm:spPr/>
      <dgm:t>
        <a:bodyPr/>
        <a:lstStyle/>
        <a:p>
          <a:endParaRPr lang="en-US"/>
        </a:p>
      </dgm:t>
    </dgm:pt>
    <dgm:pt modelId="{368DF66C-E97E-4664-84B4-A58367BD14B9}" type="sibTrans" cxnId="{9333628B-5FDE-44C8-88A8-F150279967D7}">
      <dgm:prSet/>
      <dgm:spPr/>
      <dgm:t>
        <a:bodyPr/>
        <a:lstStyle/>
        <a:p>
          <a:endParaRPr lang="en-US"/>
        </a:p>
      </dgm:t>
    </dgm:pt>
    <dgm:pt modelId="{DE61BF88-AB8A-4FF2-9AD5-794042392BDF}">
      <dgm:prSet/>
      <dgm:spPr/>
      <dgm:t>
        <a:bodyPr/>
        <a:lstStyle/>
        <a:p>
          <a:r>
            <a:rPr lang="en-US"/>
            <a:t>Conclusions</a:t>
          </a:r>
        </a:p>
      </dgm:t>
    </dgm:pt>
    <dgm:pt modelId="{C33508FF-05EE-452C-93D1-D19E65D58C20}" type="parTrans" cxnId="{2BDC6269-3CD9-49AE-97C0-3A28ED86E6CD}">
      <dgm:prSet/>
      <dgm:spPr/>
      <dgm:t>
        <a:bodyPr/>
        <a:lstStyle/>
        <a:p>
          <a:endParaRPr lang="en-US"/>
        </a:p>
      </dgm:t>
    </dgm:pt>
    <dgm:pt modelId="{86F20971-FD92-4F1C-A6A9-AE15CA07F1FA}" type="sibTrans" cxnId="{2BDC6269-3CD9-49AE-97C0-3A28ED86E6CD}">
      <dgm:prSet/>
      <dgm:spPr/>
      <dgm:t>
        <a:bodyPr/>
        <a:lstStyle/>
        <a:p>
          <a:endParaRPr lang="en-US"/>
        </a:p>
      </dgm:t>
    </dgm:pt>
    <dgm:pt modelId="{78391936-7AF3-4D49-BA46-846A8C098766}" type="pres">
      <dgm:prSet presAssocID="{9968D0CA-5407-4547-9D3C-DB9582ED7C3E}" presName="diagram" presStyleCnt="0">
        <dgm:presLayoutVars>
          <dgm:dir/>
          <dgm:resizeHandles val="exact"/>
        </dgm:presLayoutVars>
      </dgm:prSet>
      <dgm:spPr/>
    </dgm:pt>
    <dgm:pt modelId="{B2A17C1C-343C-354B-A6AF-559B758C29A7}" type="pres">
      <dgm:prSet presAssocID="{2269ADFE-BC2D-45A0-A9CE-6D34D3B2E583}" presName="node" presStyleLbl="node1" presStyleIdx="0" presStyleCnt="6">
        <dgm:presLayoutVars>
          <dgm:bulletEnabled val="1"/>
        </dgm:presLayoutVars>
      </dgm:prSet>
      <dgm:spPr/>
    </dgm:pt>
    <dgm:pt modelId="{DD3982D8-0DDA-A94B-BF0D-8CF5F3E542C3}" type="pres">
      <dgm:prSet presAssocID="{7D85D0E1-9CA9-4C09-A414-DDE49EABF124}" presName="sibTrans" presStyleCnt="0"/>
      <dgm:spPr/>
    </dgm:pt>
    <dgm:pt modelId="{54F5783D-8D07-8347-93BA-E87821E4183A}" type="pres">
      <dgm:prSet presAssocID="{ABD91C14-5BA1-4229-B04A-F7332F2B7F46}" presName="node" presStyleLbl="node1" presStyleIdx="1" presStyleCnt="6">
        <dgm:presLayoutVars>
          <dgm:bulletEnabled val="1"/>
        </dgm:presLayoutVars>
      </dgm:prSet>
      <dgm:spPr/>
    </dgm:pt>
    <dgm:pt modelId="{C6F36C2C-494B-3746-BF1B-098CE551D9C9}" type="pres">
      <dgm:prSet presAssocID="{9ED31E5C-A37C-493A-B43E-FAE89E928365}" presName="sibTrans" presStyleCnt="0"/>
      <dgm:spPr/>
    </dgm:pt>
    <dgm:pt modelId="{3CFEA65D-746A-194E-9F30-C814F95AEDDF}" type="pres">
      <dgm:prSet presAssocID="{7C104DBE-D1B5-4B4C-A801-28376A2823D3}" presName="node" presStyleLbl="node1" presStyleIdx="2" presStyleCnt="6">
        <dgm:presLayoutVars>
          <dgm:bulletEnabled val="1"/>
        </dgm:presLayoutVars>
      </dgm:prSet>
      <dgm:spPr/>
    </dgm:pt>
    <dgm:pt modelId="{2C1F4CBB-80EF-074A-A704-5FE20A6022DF}" type="pres">
      <dgm:prSet presAssocID="{E0E5E6BC-C302-439D-8646-CEBE8F953FE5}" presName="sibTrans" presStyleCnt="0"/>
      <dgm:spPr/>
    </dgm:pt>
    <dgm:pt modelId="{81C0573D-985C-4B45-9329-4658849B8C9D}" type="pres">
      <dgm:prSet presAssocID="{0A3A1162-7E9D-4696-AE8E-0CEC510DD33C}" presName="node" presStyleLbl="node1" presStyleIdx="3" presStyleCnt="6">
        <dgm:presLayoutVars>
          <dgm:bulletEnabled val="1"/>
        </dgm:presLayoutVars>
      </dgm:prSet>
      <dgm:spPr/>
    </dgm:pt>
    <dgm:pt modelId="{A1A12701-DA17-A642-80E7-31E59CB1DD02}" type="pres">
      <dgm:prSet presAssocID="{6894FBE9-7AE3-487D-BE9C-A3AEBFFBC7CB}" presName="sibTrans" presStyleCnt="0"/>
      <dgm:spPr/>
    </dgm:pt>
    <dgm:pt modelId="{4C3C6CD1-5A4A-7E4F-ACCC-89C262319201}" type="pres">
      <dgm:prSet presAssocID="{05384C69-341E-4E30-B8F9-02D05E6AAA92}" presName="node" presStyleLbl="node1" presStyleIdx="4" presStyleCnt="6">
        <dgm:presLayoutVars>
          <dgm:bulletEnabled val="1"/>
        </dgm:presLayoutVars>
      </dgm:prSet>
      <dgm:spPr/>
    </dgm:pt>
    <dgm:pt modelId="{0BC73C62-43A2-7542-AC8E-76AE14BAE77E}" type="pres">
      <dgm:prSet presAssocID="{368DF66C-E97E-4664-84B4-A58367BD14B9}" presName="sibTrans" presStyleCnt="0"/>
      <dgm:spPr/>
    </dgm:pt>
    <dgm:pt modelId="{67E16A97-CEC8-744B-85E5-AAC1F39A1302}" type="pres">
      <dgm:prSet presAssocID="{DE61BF88-AB8A-4FF2-9AD5-794042392BDF}" presName="node" presStyleLbl="node1" presStyleIdx="5" presStyleCnt="6">
        <dgm:presLayoutVars>
          <dgm:bulletEnabled val="1"/>
        </dgm:presLayoutVars>
      </dgm:prSet>
      <dgm:spPr/>
    </dgm:pt>
  </dgm:ptLst>
  <dgm:cxnLst>
    <dgm:cxn modelId="{577D0D17-4504-4E6D-A635-38ACD94D30DA}" srcId="{9968D0CA-5407-4547-9D3C-DB9582ED7C3E}" destId="{0A3A1162-7E9D-4696-AE8E-0CEC510DD33C}" srcOrd="3" destOrd="0" parTransId="{06E8C7BD-15F1-467E-B89B-665804067D10}" sibTransId="{6894FBE9-7AE3-487D-BE9C-A3AEBFFBC7CB}"/>
    <dgm:cxn modelId="{97836A2B-7F50-6C49-B34F-BB58F0DC8DE7}" type="presOf" srcId="{05384C69-341E-4E30-B8F9-02D05E6AAA92}" destId="{4C3C6CD1-5A4A-7E4F-ACCC-89C262319201}" srcOrd="0" destOrd="0" presId="urn:microsoft.com/office/officeart/2005/8/layout/default"/>
    <dgm:cxn modelId="{1A1EBB3C-A9D3-45A0-AA75-2B713FD9F084}" srcId="{9968D0CA-5407-4547-9D3C-DB9582ED7C3E}" destId="{ABD91C14-5BA1-4229-B04A-F7332F2B7F46}" srcOrd="1" destOrd="0" parTransId="{6BA5E679-9775-4E20-B001-FD5F01231E14}" sibTransId="{9ED31E5C-A37C-493A-B43E-FAE89E928365}"/>
    <dgm:cxn modelId="{B1425C44-C7F0-1E4C-91DB-282D9073E4C2}" type="presOf" srcId="{9968D0CA-5407-4547-9D3C-DB9582ED7C3E}" destId="{78391936-7AF3-4D49-BA46-846A8C098766}" srcOrd="0" destOrd="0" presId="urn:microsoft.com/office/officeart/2005/8/layout/default"/>
    <dgm:cxn modelId="{0C637B54-5B98-E14A-B193-7B90968F3AFF}" type="presOf" srcId="{ABD91C14-5BA1-4229-B04A-F7332F2B7F46}" destId="{54F5783D-8D07-8347-93BA-E87821E4183A}" srcOrd="0" destOrd="0" presId="urn:microsoft.com/office/officeart/2005/8/layout/default"/>
    <dgm:cxn modelId="{2BDC6269-3CD9-49AE-97C0-3A28ED86E6CD}" srcId="{9968D0CA-5407-4547-9D3C-DB9582ED7C3E}" destId="{DE61BF88-AB8A-4FF2-9AD5-794042392BDF}" srcOrd="5" destOrd="0" parTransId="{C33508FF-05EE-452C-93D1-D19E65D58C20}" sibTransId="{86F20971-FD92-4F1C-A6A9-AE15CA07F1FA}"/>
    <dgm:cxn modelId="{E2778D7E-B74F-4699-B16D-7E5A9DAAFFF5}" srcId="{9968D0CA-5407-4547-9D3C-DB9582ED7C3E}" destId="{2269ADFE-BC2D-45A0-A9CE-6D34D3B2E583}" srcOrd="0" destOrd="0" parTransId="{39D09A16-2772-48F2-B396-17570E15DD6C}" sibTransId="{7D85D0E1-9CA9-4C09-A414-DDE49EABF124}"/>
    <dgm:cxn modelId="{9333628B-5FDE-44C8-88A8-F150279967D7}" srcId="{9968D0CA-5407-4547-9D3C-DB9582ED7C3E}" destId="{05384C69-341E-4E30-B8F9-02D05E6AAA92}" srcOrd="4" destOrd="0" parTransId="{F60323FD-F7B0-40E2-9308-2168B3AAE53F}" sibTransId="{368DF66C-E97E-4664-84B4-A58367BD14B9}"/>
    <dgm:cxn modelId="{75472AB1-D1BA-AD42-A5B7-575A0DF946FE}" type="presOf" srcId="{7C104DBE-D1B5-4B4C-A801-28376A2823D3}" destId="{3CFEA65D-746A-194E-9F30-C814F95AEDDF}" srcOrd="0" destOrd="0" presId="urn:microsoft.com/office/officeart/2005/8/layout/default"/>
    <dgm:cxn modelId="{8618E0BA-F93C-924A-990E-6496F6397558}" type="presOf" srcId="{2269ADFE-BC2D-45A0-A9CE-6D34D3B2E583}" destId="{B2A17C1C-343C-354B-A6AF-559B758C29A7}" srcOrd="0" destOrd="0" presId="urn:microsoft.com/office/officeart/2005/8/layout/default"/>
    <dgm:cxn modelId="{5B8E8CCA-8621-D841-B345-EBDB600C57E7}" type="presOf" srcId="{0A3A1162-7E9D-4696-AE8E-0CEC510DD33C}" destId="{81C0573D-985C-4B45-9329-4658849B8C9D}" srcOrd="0" destOrd="0" presId="urn:microsoft.com/office/officeart/2005/8/layout/default"/>
    <dgm:cxn modelId="{15F482FA-A217-4AB4-9B63-52C0248085E0}" srcId="{9968D0CA-5407-4547-9D3C-DB9582ED7C3E}" destId="{7C104DBE-D1B5-4B4C-A801-28376A2823D3}" srcOrd="2" destOrd="0" parTransId="{D1D84D6F-82EA-4C57-BB53-C589A926FAE9}" sibTransId="{E0E5E6BC-C302-439D-8646-CEBE8F953FE5}"/>
    <dgm:cxn modelId="{5890C5FF-4A13-FC45-BC99-CB8241B6111E}" type="presOf" srcId="{DE61BF88-AB8A-4FF2-9AD5-794042392BDF}" destId="{67E16A97-CEC8-744B-85E5-AAC1F39A1302}" srcOrd="0" destOrd="0" presId="urn:microsoft.com/office/officeart/2005/8/layout/default"/>
    <dgm:cxn modelId="{94802FCA-6D5B-5545-8CC5-17C5E54D0977}" type="presParOf" srcId="{78391936-7AF3-4D49-BA46-846A8C098766}" destId="{B2A17C1C-343C-354B-A6AF-559B758C29A7}" srcOrd="0" destOrd="0" presId="urn:microsoft.com/office/officeart/2005/8/layout/default"/>
    <dgm:cxn modelId="{35D8B675-177B-1445-B53B-FB6A31DE7C12}" type="presParOf" srcId="{78391936-7AF3-4D49-BA46-846A8C098766}" destId="{DD3982D8-0DDA-A94B-BF0D-8CF5F3E542C3}" srcOrd="1" destOrd="0" presId="urn:microsoft.com/office/officeart/2005/8/layout/default"/>
    <dgm:cxn modelId="{811AE0E7-CE36-2E4A-8C5D-400EA4388A8F}" type="presParOf" srcId="{78391936-7AF3-4D49-BA46-846A8C098766}" destId="{54F5783D-8D07-8347-93BA-E87821E4183A}" srcOrd="2" destOrd="0" presId="urn:microsoft.com/office/officeart/2005/8/layout/default"/>
    <dgm:cxn modelId="{821C721F-1E50-2045-B8A6-99B996ABA41D}" type="presParOf" srcId="{78391936-7AF3-4D49-BA46-846A8C098766}" destId="{C6F36C2C-494B-3746-BF1B-098CE551D9C9}" srcOrd="3" destOrd="0" presId="urn:microsoft.com/office/officeart/2005/8/layout/default"/>
    <dgm:cxn modelId="{90171774-CC3B-014A-8EF2-57040E4B34CF}" type="presParOf" srcId="{78391936-7AF3-4D49-BA46-846A8C098766}" destId="{3CFEA65D-746A-194E-9F30-C814F95AEDDF}" srcOrd="4" destOrd="0" presId="urn:microsoft.com/office/officeart/2005/8/layout/default"/>
    <dgm:cxn modelId="{DFD9991E-AFF8-8645-8777-934DC98AD63D}" type="presParOf" srcId="{78391936-7AF3-4D49-BA46-846A8C098766}" destId="{2C1F4CBB-80EF-074A-A704-5FE20A6022DF}" srcOrd="5" destOrd="0" presId="urn:microsoft.com/office/officeart/2005/8/layout/default"/>
    <dgm:cxn modelId="{5FB5B00D-EB44-A542-A90A-2D0E6D755564}" type="presParOf" srcId="{78391936-7AF3-4D49-BA46-846A8C098766}" destId="{81C0573D-985C-4B45-9329-4658849B8C9D}" srcOrd="6" destOrd="0" presId="urn:microsoft.com/office/officeart/2005/8/layout/default"/>
    <dgm:cxn modelId="{81E7F58E-09B9-944B-B87C-3DB025A81066}" type="presParOf" srcId="{78391936-7AF3-4D49-BA46-846A8C098766}" destId="{A1A12701-DA17-A642-80E7-31E59CB1DD02}" srcOrd="7" destOrd="0" presId="urn:microsoft.com/office/officeart/2005/8/layout/default"/>
    <dgm:cxn modelId="{9ED41F91-51FF-444F-A956-9ECF3537BEBE}" type="presParOf" srcId="{78391936-7AF3-4D49-BA46-846A8C098766}" destId="{4C3C6CD1-5A4A-7E4F-ACCC-89C262319201}" srcOrd="8" destOrd="0" presId="urn:microsoft.com/office/officeart/2005/8/layout/default"/>
    <dgm:cxn modelId="{0E069889-D10B-884D-BC5A-CE81A971A40A}" type="presParOf" srcId="{78391936-7AF3-4D49-BA46-846A8C098766}" destId="{0BC73C62-43A2-7542-AC8E-76AE14BAE77E}" srcOrd="9" destOrd="0" presId="urn:microsoft.com/office/officeart/2005/8/layout/default"/>
    <dgm:cxn modelId="{B7D67075-FFA1-294E-9A51-23DB8B58D906}" type="presParOf" srcId="{78391936-7AF3-4D49-BA46-846A8C098766}" destId="{67E16A97-CEC8-744B-85E5-AAC1F39A1302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363A8F-3C29-8E48-8486-FB9F2437AEF9}">
      <dsp:nvSpPr>
        <dsp:cNvPr id="0" name=""/>
        <dsp:cNvSpPr/>
      </dsp:nvSpPr>
      <dsp:spPr>
        <a:xfrm>
          <a:off x="0" y="469"/>
          <a:ext cx="691634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D23C2CB1-E784-6145-B319-6A6F4D2D07C3}">
      <dsp:nvSpPr>
        <dsp:cNvPr id="0" name=""/>
        <dsp:cNvSpPr/>
      </dsp:nvSpPr>
      <dsp:spPr>
        <a:xfrm>
          <a:off x="0" y="469"/>
          <a:ext cx="6916347" cy="549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Background/Context</a:t>
          </a:r>
        </a:p>
      </dsp:txBody>
      <dsp:txXfrm>
        <a:off x="0" y="469"/>
        <a:ext cx="6916347" cy="549447"/>
      </dsp:txXfrm>
    </dsp:sp>
    <dsp:sp modelId="{81A46468-A281-AA4D-AF23-F6022D9692E2}">
      <dsp:nvSpPr>
        <dsp:cNvPr id="0" name=""/>
        <dsp:cNvSpPr/>
      </dsp:nvSpPr>
      <dsp:spPr>
        <a:xfrm>
          <a:off x="0" y="549916"/>
          <a:ext cx="691634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F16E950-0FE3-0141-85A2-D94FD8979B07}">
      <dsp:nvSpPr>
        <dsp:cNvPr id="0" name=""/>
        <dsp:cNvSpPr/>
      </dsp:nvSpPr>
      <dsp:spPr>
        <a:xfrm>
          <a:off x="0" y="549916"/>
          <a:ext cx="6916347" cy="549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Data Source</a:t>
          </a:r>
        </a:p>
      </dsp:txBody>
      <dsp:txXfrm>
        <a:off x="0" y="549916"/>
        <a:ext cx="6916347" cy="549447"/>
      </dsp:txXfrm>
    </dsp:sp>
    <dsp:sp modelId="{69118335-2A90-424F-93DB-4609F45A21B4}">
      <dsp:nvSpPr>
        <dsp:cNvPr id="0" name=""/>
        <dsp:cNvSpPr/>
      </dsp:nvSpPr>
      <dsp:spPr>
        <a:xfrm>
          <a:off x="0" y="1099364"/>
          <a:ext cx="691634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C2461DB-88FC-E748-9817-958C1D39ADF4}">
      <dsp:nvSpPr>
        <dsp:cNvPr id="0" name=""/>
        <dsp:cNvSpPr/>
      </dsp:nvSpPr>
      <dsp:spPr>
        <a:xfrm>
          <a:off x="0" y="1099364"/>
          <a:ext cx="6916347" cy="549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Preprocessing &amp; Preliminary Steps</a:t>
          </a:r>
        </a:p>
      </dsp:txBody>
      <dsp:txXfrm>
        <a:off x="0" y="1099364"/>
        <a:ext cx="6916347" cy="549447"/>
      </dsp:txXfrm>
    </dsp:sp>
    <dsp:sp modelId="{B5ABE4B5-ADCE-F44F-B755-F3CAD69C2032}">
      <dsp:nvSpPr>
        <dsp:cNvPr id="0" name=""/>
        <dsp:cNvSpPr/>
      </dsp:nvSpPr>
      <dsp:spPr>
        <a:xfrm>
          <a:off x="0" y="1648811"/>
          <a:ext cx="691634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AECD726F-A110-E44A-BEF1-AE636F27866B}">
      <dsp:nvSpPr>
        <dsp:cNvPr id="0" name=""/>
        <dsp:cNvSpPr/>
      </dsp:nvSpPr>
      <dsp:spPr>
        <a:xfrm>
          <a:off x="0" y="1648811"/>
          <a:ext cx="6916347" cy="549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Exploring Data Questions</a:t>
          </a:r>
        </a:p>
      </dsp:txBody>
      <dsp:txXfrm>
        <a:off x="0" y="1648811"/>
        <a:ext cx="6916347" cy="549447"/>
      </dsp:txXfrm>
    </dsp:sp>
    <dsp:sp modelId="{3F4641CC-A7B7-864E-85CD-E1EAB45480B6}">
      <dsp:nvSpPr>
        <dsp:cNvPr id="0" name=""/>
        <dsp:cNvSpPr/>
      </dsp:nvSpPr>
      <dsp:spPr>
        <a:xfrm>
          <a:off x="0" y="2198258"/>
          <a:ext cx="691634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93E6EFA-58D5-C04F-AC9D-04BE07A8A87F}">
      <dsp:nvSpPr>
        <dsp:cNvPr id="0" name=""/>
        <dsp:cNvSpPr/>
      </dsp:nvSpPr>
      <dsp:spPr>
        <a:xfrm>
          <a:off x="0" y="2198258"/>
          <a:ext cx="6916347" cy="549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Identifying Unique Project Components</a:t>
          </a:r>
        </a:p>
      </dsp:txBody>
      <dsp:txXfrm>
        <a:off x="0" y="2198258"/>
        <a:ext cx="6916347" cy="549447"/>
      </dsp:txXfrm>
    </dsp:sp>
    <dsp:sp modelId="{3DDC7B17-1818-B643-9DAE-B30703D5828F}">
      <dsp:nvSpPr>
        <dsp:cNvPr id="0" name=""/>
        <dsp:cNvSpPr/>
      </dsp:nvSpPr>
      <dsp:spPr>
        <a:xfrm>
          <a:off x="0" y="2747705"/>
          <a:ext cx="691634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7199670B-2628-6C4A-AD78-B4C411011BE8}">
      <dsp:nvSpPr>
        <dsp:cNvPr id="0" name=""/>
        <dsp:cNvSpPr/>
      </dsp:nvSpPr>
      <dsp:spPr>
        <a:xfrm>
          <a:off x="0" y="2747705"/>
          <a:ext cx="6916347" cy="549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Conclusions</a:t>
          </a:r>
        </a:p>
      </dsp:txBody>
      <dsp:txXfrm>
        <a:off x="0" y="2747705"/>
        <a:ext cx="6916347" cy="549447"/>
      </dsp:txXfrm>
    </dsp:sp>
    <dsp:sp modelId="{4A6AACF7-A8B7-BE48-8586-9BB1E5F0B993}">
      <dsp:nvSpPr>
        <dsp:cNvPr id="0" name=""/>
        <dsp:cNvSpPr/>
      </dsp:nvSpPr>
      <dsp:spPr>
        <a:xfrm>
          <a:off x="0" y="3297153"/>
          <a:ext cx="6916347" cy="0"/>
        </a:xfrm>
        <a:prstGeom prst="lin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50800" dist="38100" dir="5400000" rotWithShape="0">
            <a:srgbClr val="000000">
              <a:alpha val="60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14F5397C-8686-DE44-A15B-80F25600D582}">
      <dsp:nvSpPr>
        <dsp:cNvPr id="0" name=""/>
        <dsp:cNvSpPr/>
      </dsp:nvSpPr>
      <dsp:spPr>
        <a:xfrm>
          <a:off x="0" y="3297153"/>
          <a:ext cx="6916347" cy="54944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t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Q&amp;A</a:t>
          </a:r>
        </a:p>
      </dsp:txBody>
      <dsp:txXfrm>
        <a:off x="0" y="3297153"/>
        <a:ext cx="6916347" cy="5494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20E6CE-C588-0140-9BE0-DED0F8D7930F}">
      <dsp:nvSpPr>
        <dsp:cNvPr id="0" name=""/>
        <dsp:cNvSpPr/>
      </dsp:nvSpPr>
      <dsp:spPr>
        <a:xfrm>
          <a:off x="541734" y="348"/>
          <a:ext cx="2757040" cy="165422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What are the Twitter Summary Statistics of the Sampled Users?</a:t>
          </a:r>
        </a:p>
      </dsp:txBody>
      <dsp:txXfrm>
        <a:off x="541734" y="348"/>
        <a:ext cx="2757040" cy="1654224"/>
      </dsp:txXfrm>
    </dsp:sp>
    <dsp:sp modelId="{7B20C463-6D18-F446-89E2-8A6C4A12615D}">
      <dsp:nvSpPr>
        <dsp:cNvPr id="0" name=""/>
        <dsp:cNvSpPr/>
      </dsp:nvSpPr>
      <dsp:spPr>
        <a:xfrm>
          <a:off x="3574479" y="348"/>
          <a:ext cx="2757040" cy="1654224"/>
        </a:xfrm>
        <a:prstGeom prst="rect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Who is the Most Followed Account from the Tweet Sample?</a:t>
          </a:r>
        </a:p>
      </dsp:txBody>
      <dsp:txXfrm>
        <a:off x="3574479" y="348"/>
        <a:ext cx="2757040" cy="1654224"/>
      </dsp:txXfrm>
    </dsp:sp>
    <dsp:sp modelId="{E27447A7-2E77-7F4B-B59E-D614D96C5DB7}">
      <dsp:nvSpPr>
        <dsp:cNvPr id="0" name=""/>
        <dsp:cNvSpPr/>
      </dsp:nvSpPr>
      <dsp:spPr>
        <a:xfrm>
          <a:off x="6607223" y="348"/>
          <a:ext cx="2757040" cy="1654224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Which Locations are the Users Tweeting From?</a:t>
          </a:r>
        </a:p>
      </dsp:txBody>
      <dsp:txXfrm>
        <a:off x="6607223" y="348"/>
        <a:ext cx="2757040" cy="1654224"/>
      </dsp:txXfrm>
    </dsp:sp>
    <dsp:sp modelId="{F56A65A6-36A6-C84E-B1B8-7C5EA49C7708}">
      <dsp:nvSpPr>
        <dsp:cNvPr id="0" name=""/>
        <dsp:cNvSpPr/>
      </dsp:nvSpPr>
      <dsp:spPr>
        <a:xfrm>
          <a:off x="2058106" y="1930277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What Percentage of the Sampled Tweets Contain the Terms 'Giveaway', 'Contest', or 'Prize’?</a:t>
          </a:r>
        </a:p>
      </dsp:txBody>
      <dsp:txXfrm>
        <a:off x="2058106" y="1930277"/>
        <a:ext cx="2757040" cy="1654224"/>
      </dsp:txXfrm>
    </dsp:sp>
    <dsp:sp modelId="{D2A55D82-82FD-3E44-8B82-C5D48691949E}">
      <dsp:nvSpPr>
        <dsp:cNvPr id="0" name=""/>
        <dsp:cNvSpPr/>
      </dsp:nvSpPr>
      <dsp:spPr>
        <a:xfrm>
          <a:off x="5090851" y="1930277"/>
          <a:ext cx="2757040" cy="1654224"/>
        </a:xfrm>
        <a:prstGeom prst="rect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What is the Overall Sentiment of the Tweet Sample?</a:t>
          </a:r>
        </a:p>
      </dsp:txBody>
      <dsp:txXfrm>
        <a:off x="5090851" y="1930277"/>
        <a:ext cx="2757040" cy="165422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A17C1C-343C-354B-A6AF-559B758C29A7}">
      <dsp:nvSpPr>
        <dsp:cNvPr id="0" name=""/>
        <dsp:cNvSpPr/>
      </dsp:nvSpPr>
      <dsp:spPr>
        <a:xfrm>
          <a:off x="541734" y="348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Background/Context</a:t>
          </a:r>
        </a:p>
      </dsp:txBody>
      <dsp:txXfrm>
        <a:off x="541734" y="348"/>
        <a:ext cx="2757040" cy="1654224"/>
      </dsp:txXfrm>
    </dsp:sp>
    <dsp:sp modelId="{54F5783D-8D07-8347-93BA-E87821E4183A}">
      <dsp:nvSpPr>
        <dsp:cNvPr id="0" name=""/>
        <dsp:cNvSpPr/>
      </dsp:nvSpPr>
      <dsp:spPr>
        <a:xfrm>
          <a:off x="3574479" y="348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961627"/>
                <a:satOff val="-1953"/>
                <a:lumOff val="1255"/>
                <a:alphaOff val="0"/>
                <a:tint val="96000"/>
                <a:lumMod val="104000"/>
              </a:schemeClr>
            </a:gs>
            <a:gs pos="100000">
              <a:schemeClr val="accent5">
                <a:hueOff val="961627"/>
                <a:satOff val="-1953"/>
                <a:lumOff val="1255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Data Source</a:t>
          </a:r>
        </a:p>
      </dsp:txBody>
      <dsp:txXfrm>
        <a:off x="3574479" y="348"/>
        <a:ext cx="2757040" cy="1654224"/>
      </dsp:txXfrm>
    </dsp:sp>
    <dsp:sp modelId="{3CFEA65D-746A-194E-9F30-C814F95AEDDF}">
      <dsp:nvSpPr>
        <dsp:cNvPr id="0" name=""/>
        <dsp:cNvSpPr/>
      </dsp:nvSpPr>
      <dsp:spPr>
        <a:xfrm>
          <a:off x="6607223" y="348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1923253"/>
                <a:satOff val="-3906"/>
                <a:lumOff val="2510"/>
                <a:alphaOff val="0"/>
                <a:tint val="96000"/>
                <a:lumMod val="104000"/>
              </a:schemeClr>
            </a:gs>
            <a:gs pos="100000">
              <a:schemeClr val="accent5">
                <a:hueOff val="1923253"/>
                <a:satOff val="-3906"/>
                <a:lumOff val="251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Preprocessing &amp; Preliminary Steps</a:t>
          </a:r>
        </a:p>
      </dsp:txBody>
      <dsp:txXfrm>
        <a:off x="6607223" y="348"/>
        <a:ext cx="2757040" cy="1654224"/>
      </dsp:txXfrm>
    </dsp:sp>
    <dsp:sp modelId="{81C0573D-985C-4B45-9329-4658849B8C9D}">
      <dsp:nvSpPr>
        <dsp:cNvPr id="0" name=""/>
        <dsp:cNvSpPr/>
      </dsp:nvSpPr>
      <dsp:spPr>
        <a:xfrm>
          <a:off x="541734" y="1930277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2884880"/>
                <a:satOff val="-5858"/>
                <a:lumOff val="3765"/>
                <a:alphaOff val="0"/>
                <a:tint val="96000"/>
                <a:lumMod val="104000"/>
              </a:schemeClr>
            </a:gs>
            <a:gs pos="100000">
              <a:schemeClr val="accent5">
                <a:hueOff val="2884880"/>
                <a:satOff val="-5858"/>
                <a:lumOff val="3765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Exploring Data Questions</a:t>
          </a:r>
        </a:p>
      </dsp:txBody>
      <dsp:txXfrm>
        <a:off x="541734" y="1930277"/>
        <a:ext cx="2757040" cy="1654224"/>
      </dsp:txXfrm>
    </dsp:sp>
    <dsp:sp modelId="{4C3C6CD1-5A4A-7E4F-ACCC-89C262319201}">
      <dsp:nvSpPr>
        <dsp:cNvPr id="0" name=""/>
        <dsp:cNvSpPr/>
      </dsp:nvSpPr>
      <dsp:spPr>
        <a:xfrm>
          <a:off x="3574479" y="1930277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3846506"/>
                <a:satOff val="-7811"/>
                <a:lumOff val="5020"/>
                <a:alphaOff val="0"/>
                <a:tint val="96000"/>
                <a:lumMod val="104000"/>
              </a:schemeClr>
            </a:gs>
            <a:gs pos="100000">
              <a:schemeClr val="accent5">
                <a:hueOff val="3846506"/>
                <a:satOff val="-7811"/>
                <a:lumOff val="5020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Identifying Unique Project Components</a:t>
          </a:r>
        </a:p>
      </dsp:txBody>
      <dsp:txXfrm>
        <a:off x="3574479" y="1930277"/>
        <a:ext cx="2757040" cy="1654224"/>
      </dsp:txXfrm>
    </dsp:sp>
    <dsp:sp modelId="{67E16A97-CEC8-744B-85E5-AAC1F39A1302}">
      <dsp:nvSpPr>
        <dsp:cNvPr id="0" name=""/>
        <dsp:cNvSpPr/>
      </dsp:nvSpPr>
      <dsp:spPr>
        <a:xfrm>
          <a:off x="6607223" y="1930277"/>
          <a:ext cx="2757040" cy="1654224"/>
        </a:xfrm>
        <a:prstGeom prst="rect">
          <a:avLst/>
        </a:prstGeom>
        <a:gradFill rotWithShape="0">
          <a:gsLst>
            <a:gs pos="0">
              <a:schemeClr val="accent5">
                <a:hueOff val="4808133"/>
                <a:satOff val="-9764"/>
                <a:lumOff val="6275"/>
                <a:alphaOff val="0"/>
                <a:tint val="96000"/>
                <a:lumMod val="104000"/>
              </a:schemeClr>
            </a:gs>
            <a:gs pos="100000">
              <a:schemeClr val="accent5">
                <a:hueOff val="4808133"/>
                <a:satOff val="-9764"/>
                <a:lumOff val="6275"/>
                <a:alphaOff val="0"/>
                <a:shade val="98000"/>
                <a:lumMod val="9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2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Conclusions</a:t>
          </a:r>
        </a:p>
      </dsp:txBody>
      <dsp:txXfrm>
        <a:off x="6607223" y="1930277"/>
        <a:ext cx="2757040" cy="16542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gif>
</file>

<file path=ppt/media/image12.png>
</file>

<file path=ppt/media/image13.gif>
</file>

<file path=ppt/media/image14.gif>
</file>

<file path=ppt/media/image15.png>
</file>

<file path=ppt/media/image16.png>
</file>

<file path=ppt/media/image17.png>
</file>

<file path=ppt/media/image18.gif>
</file>

<file path=ppt/media/image19.gif>
</file>

<file path=ppt/media/image2.gif>
</file>

<file path=ppt/media/image20.gif>
</file>

<file path=ppt/media/image21.gif>
</file>

<file path=ppt/media/image22.png>
</file>

<file path=ppt/media/image23.svg>
</file>

<file path=ppt/media/image24.gif>
</file>

<file path=ppt/media/image25.gif>
</file>

<file path=ppt/media/image3.gif>
</file>

<file path=ppt/media/image4.png>
</file>

<file path=ppt/media/image5.png>
</file>

<file path=ppt/media/image6.png>
</file>

<file path=ppt/media/image7.gif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830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4729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725816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2510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914316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9/6/22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2805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3165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129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528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9030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3297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25263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071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167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954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9/6/22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32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9/6/22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832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file:////Users/pergolicious/Library/Containers/com.microsoft.Outlook/Data/Library/Caches/Signatures/signature_904310457" TargetMode="External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21.gif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gif"/><Relationship Id="rId4" Type="http://schemas.openxmlformats.org/officeDocument/2006/relationships/image" Target="../media/image24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9.gi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g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0B5FE-550F-FABE-A149-DA77F85CC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1668" y="1215496"/>
            <a:ext cx="5367866" cy="2387600"/>
          </a:xfrm>
        </p:spPr>
        <p:txBody>
          <a:bodyPr>
            <a:normAutofit/>
          </a:bodyPr>
          <a:lstStyle/>
          <a:p>
            <a:r>
              <a:rPr lang="en-US" sz="4400" dirty="0"/>
              <a:t>IST 652 | Final Project 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ABBA64-A53D-D69A-01BB-045385BCA1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91667" y="3602038"/>
            <a:ext cx="5376333" cy="1655762"/>
          </a:xfrm>
        </p:spPr>
        <p:txBody>
          <a:bodyPr>
            <a:normAutofit/>
          </a:bodyPr>
          <a:lstStyle/>
          <a:p>
            <a:r>
              <a:rPr lang="en-US" sz="1800" dirty="0"/>
              <a:t>Twitter Analysis of </a:t>
            </a:r>
            <a:r>
              <a:rPr lang="en-US" dirty="0"/>
              <a:t>P</a:t>
            </a:r>
            <a:r>
              <a:rPr lang="en-US" sz="1800" dirty="0"/>
              <a:t>otential </a:t>
            </a:r>
            <a:r>
              <a:rPr lang="en-US" dirty="0"/>
              <a:t>B</a:t>
            </a:r>
            <a:r>
              <a:rPr lang="en-US" sz="1800" dirty="0"/>
              <a:t>itcoin and Ethereum Scams</a:t>
            </a:r>
          </a:p>
          <a:p>
            <a:r>
              <a:rPr lang="en-US" sz="1800" dirty="0"/>
              <a:t>Matthew L. Pergolski</a:t>
            </a:r>
          </a:p>
          <a:p>
            <a:r>
              <a:rPr lang="en-US" sz="1800" dirty="0"/>
              <a:t>Syracuse University</a:t>
            </a:r>
          </a:p>
        </p:txBody>
      </p:sp>
      <p:pic>
        <p:nvPicPr>
          <p:cNvPr id="2050" name="Picture 2" descr="Otto the Orange GIFs - Find &amp; Share on GIPHY">
            <a:extLst>
              <a:ext uri="{FF2B5EF4-FFF2-40B4-BE49-F238E27FC236}">
                <a16:creationId xmlns:a16="http://schemas.microsoft.com/office/drawing/2014/main" id="{9D85CAC1-2B90-33FB-17B0-4907B9BCE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19503" y="1539186"/>
            <a:ext cx="3525628" cy="3525628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6859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2A1FE30-9ED3-547D-0944-0A56D934B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0137" y="229436"/>
            <a:ext cx="9870257" cy="1478570"/>
          </a:xfrm>
        </p:spPr>
        <p:txBody>
          <a:bodyPr>
            <a:normAutofit/>
          </a:bodyPr>
          <a:lstStyle/>
          <a:p>
            <a:r>
              <a:rPr lang="en-US" sz="2500" dirty="0"/>
              <a:t>What Percentage of the Sampled Tweets Contain the Terms 'Giveaway', 'Contest', or 'Prize’?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4AD4AB-0CD2-21DE-7447-B93DF83B93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2491" y="1516063"/>
            <a:ext cx="4459287" cy="4742636"/>
          </a:xfrm>
        </p:spPr>
        <p:txBody>
          <a:bodyPr>
            <a:normAutofit lnSpcReduction="10000"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Tweet Text fields appended to separate list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Words converted to lower case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Regular expressions package (i.e., re) utilized to identify the terms ‘giveaway’, ‘contest’, and/or ‘prize’ in list of text strings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Assumptions made: Tweet Texts with any of the above terms are evidence of spam/bot accounts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Findings:</a:t>
            </a:r>
          </a:p>
          <a:p>
            <a:pPr lvl="1">
              <a:lnSpc>
                <a:spcPct val="110000"/>
              </a:lnSpc>
            </a:pPr>
            <a:r>
              <a:rPr lang="en-US" sz="1600" b="1" i="1" u="sng" dirty="0">
                <a:solidFill>
                  <a:srgbClr val="FF0000"/>
                </a:solidFill>
                <a:highlight>
                  <a:srgbClr val="FFFF00"/>
                </a:highlight>
              </a:rPr>
              <a:t>20% </a:t>
            </a:r>
            <a:r>
              <a:rPr lang="en-US" sz="1600" b="1" u="sng" dirty="0">
                <a:solidFill>
                  <a:srgbClr val="FF0000"/>
                </a:solidFill>
                <a:highlight>
                  <a:srgbClr val="FFFF00"/>
                </a:highlight>
              </a:rPr>
              <a:t>of tweets contained search terms of interest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65797F-50D5-F917-6F1E-2FFA68064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9471" y="1977997"/>
            <a:ext cx="6903941" cy="3089511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3273FEE-2437-9C2A-EAC2-ECAD29E83B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6120" r="-1" b="16759"/>
          <a:stretch/>
        </p:blipFill>
        <p:spPr>
          <a:xfrm>
            <a:off x="9154617" y="5071656"/>
            <a:ext cx="2973089" cy="1396270"/>
          </a:xfrm>
          <a:custGeom>
            <a:avLst/>
            <a:gdLst/>
            <a:ahLst/>
            <a:cxnLst/>
            <a:rect l="l" t="t" r="r" b="b"/>
            <a:pathLst>
              <a:path w="3525628" h="1774824">
                <a:moveTo>
                  <a:pt x="197717" y="0"/>
                </a:moveTo>
                <a:lnTo>
                  <a:pt x="3525628" y="0"/>
                </a:lnTo>
                <a:lnTo>
                  <a:pt x="3525628" y="1774824"/>
                </a:lnTo>
                <a:lnTo>
                  <a:pt x="0" y="1774824"/>
                </a:lnTo>
                <a:lnTo>
                  <a:pt x="0" y="197717"/>
                </a:lnTo>
                <a:cubicBezTo>
                  <a:pt x="0" y="88521"/>
                  <a:pt x="88521" y="0"/>
                  <a:pt x="197717" y="0"/>
                </a:cubicBezTo>
                <a:close/>
              </a:path>
            </a:pathLst>
          </a:cu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02547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BECC8-957A-98CD-96D5-848BE5444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8856" y="384438"/>
            <a:ext cx="4783135" cy="1478570"/>
          </a:xfrm>
        </p:spPr>
        <p:txBody>
          <a:bodyPr>
            <a:normAutofit/>
          </a:bodyPr>
          <a:lstStyle/>
          <a:p>
            <a:r>
              <a:rPr lang="en-US" sz="2500" dirty="0"/>
              <a:t>What is the Overall Sentiment of the Tweet Sample?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D77F4CF-D123-83E6-F4EA-B92C07D8D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r>
              <a:rPr lang="en-US" sz="2000" dirty="0"/>
              <a:t>Utilized </a:t>
            </a:r>
            <a:r>
              <a:rPr lang="en-US" sz="2000" dirty="0" err="1"/>
              <a:t>TextBlob</a:t>
            </a:r>
            <a:r>
              <a:rPr lang="en-US" sz="2000" dirty="0"/>
              <a:t> to calculate polarity and sentiment scores</a:t>
            </a:r>
          </a:p>
          <a:p>
            <a:r>
              <a:rPr lang="en-US" sz="2000" dirty="0"/>
              <a:t>Average Polarity Score: </a:t>
            </a:r>
            <a:r>
              <a:rPr lang="en-US" sz="2000" b="1" dirty="0">
                <a:solidFill>
                  <a:srgbClr val="C00000"/>
                </a:solidFill>
              </a:rPr>
              <a:t>0.0833704375225469</a:t>
            </a:r>
          </a:p>
          <a:p>
            <a:r>
              <a:rPr lang="en-US" sz="2000" dirty="0"/>
              <a:t>Average Subjectivity Score: </a:t>
            </a:r>
            <a:r>
              <a:rPr lang="en-US" sz="2000" b="1" dirty="0">
                <a:solidFill>
                  <a:srgbClr val="C00000"/>
                </a:solidFill>
              </a:rPr>
              <a:t>0.21137566322566323</a:t>
            </a:r>
          </a:p>
        </p:txBody>
      </p:sp>
      <p:pic>
        <p:nvPicPr>
          <p:cNvPr id="5" name="Content Placeholder 4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4DD395CB-6C7D-54B4-DA60-F2DCA696B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186" y="1123723"/>
            <a:ext cx="5456279" cy="4610554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4" descr="Mascots Orange GIF - Mascots Orange Spin Around - Discover &amp; Share GIFs">
            <a:extLst>
              <a:ext uri="{FF2B5EF4-FFF2-40B4-BE49-F238E27FC236}">
                <a16:creationId xmlns:a16="http://schemas.microsoft.com/office/drawing/2014/main" id="{093D901E-64CC-7138-A216-A44B8AAFA9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9050" y="5029757"/>
            <a:ext cx="2587223" cy="1447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56626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BECC8-957A-98CD-96D5-848BE5444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8612" y="530493"/>
            <a:ext cx="6941169" cy="1478570"/>
          </a:xfrm>
        </p:spPr>
        <p:txBody>
          <a:bodyPr>
            <a:normAutofit/>
          </a:bodyPr>
          <a:lstStyle/>
          <a:p>
            <a:r>
              <a:rPr lang="en-US" sz="2600" dirty="0"/>
              <a:t>Identifying Unique Project Components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94C70B3A-9211-85A7-0B0F-A929412B8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1680" y="2048140"/>
            <a:ext cx="4459287" cy="3965046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/>
              <a:t>Use of configuration file to maintain privacy of Twitter Developer Account tokens</a:t>
            </a:r>
          </a:p>
          <a:p>
            <a:r>
              <a:rPr lang="en-US" sz="2000" dirty="0"/>
              <a:t>Use of ‘</a:t>
            </a:r>
            <a:r>
              <a:rPr lang="en-US" sz="2000" dirty="0" err="1"/>
              <a:t>ipywidgets</a:t>
            </a:r>
            <a:r>
              <a:rPr lang="en-US" sz="2000" dirty="0"/>
              <a:t>’ package to provide dialog box-like experience for choosing .</a:t>
            </a:r>
            <a:r>
              <a:rPr lang="en-US" sz="2000" dirty="0" err="1"/>
              <a:t>ini</a:t>
            </a:r>
            <a:r>
              <a:rPr lang="en-US" sz="2000" dirty="0"/>
              <a:t>, .</a:t>
            </a:r>
            <a:r>
              <a:rPr lang="en-US" sz="2000" dirty="0" err="1"/>
              <a:t>json</a:t>
            </a:r>
            <a:r>
              <a:rPr lang="en-US" sz="2000" dirty="0"/>
              <a:t> files for analysis</a:t>
            </a:r>
          </a:p>
          <a:p>
            <a:r>
              <a:rPr lang="en-US" sz="2000" dirty="0"/>
              <a:t>Combining data sets on two topics of twitter data: Bitcoin &amp; Ethereum</a:t>
            </a:r>
          </a:p>
          <a:p>
            <a:r>
              <a:rPr lang="en-US" sz="2000" dirty="0"/>
              <a:t>Providing average sentiment scores for collected tweet text data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C91713C-4FF0-5B51-81F5-46F7231DC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4792" y="1886307"/>
            <a:ext cx="6459583" cy="3326685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83646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BECC8-957A-98CD-96D5-848BE54442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7798" y="2038005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47" name="Content Placeholder 46">
            <a:extLst>
              <a:ext uri="{FF2B5EF4-FFF2-40B4-BE49-F238E27FC236}">
                <a16:creationId xmlns:a16="http://schemas.microsoft.com/office/drawing/2014/main" id="{94C70B3A-9211-85A7-0B0F-A929412B86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41041" y="1452185"/>
            <a:ext cx="5831944" cy="6239090"/>
          </a:xfrm>
        </p:spPr>
        <p:txBody>
          <a:bodyPr>
            <a:normAutofit/>
          </a:bodyPr>
          <a:lstStyle/>
          <a:p>
            <a:r>
              <a:rPr lang="en-US" dirty="0"/>
              <a:t>Overall ‘potential’ bot activity in sample: 20%</a:t>
            </a:r>
          </a:p>
          <a:p>
            <a:r>
              <a:rPr lang="en-US" dirty="0"/>
              <a:t>Interesting ties back to Twitter/Elon Musk lawsuit</a:t>
            </a:r>
          </a:p>
          <a:p>
            <a:pPr lvl="1"/>
            <a:r>
              <a:rPr lang="en-US" dirty="0"/>
              <a:t>Twitter indicates only 5% of activity is related to bots/scam accounts</a:t>
            </a:r>
          </a:p>
          <a:p>
            <a:pPr lvl="1"/>
            <a:r>
              <a:rPr lang="en-US" dirty="0"/>
              <a:t>Elon Musk suggests perhaps 50+%</a:t>
            </a:r>
          </a:p>
          <a:p>
            <a:r>
              <a:rPr lang="en-US" dirty="0"/>
              <a:t>Although one sample is an interesting event, more samples and statistical tests would be needed to confirm statistical significance</a:t>
            </a:r>
          </a:p>
          <a:p>
            <a:r>
              <a:rPr lang="en-US" dirty="0"/>
              <a:t>True bot activity could lie somewhere in between Twitter and Musk’s estimates/claims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DD21BF7-DDE8-91C1-958A-CC175425DE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79402" y="3756521"/>
            <a:ext cx="17560545" cy="5135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1265" name="Picture 1" descr="cid2251283381*image002.gif@01D8B7B9.58FBCF40">
            <a:extLst>
              <a:ext uri="{FF2B5EF4-FFF2-40B4-BE49-F238E27FC236}">
                <a16:creationId xmlns:a16="http://schemas.microsoft.com/office/drawing/2014/main" id="{569E2588-B2EF-F379-1938-A707365DDA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4178" y="3375991"/>
            <a:ext cx="2237223" cy="2237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7735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A496-F89D-E49D-F63E-BAF6C5F5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Summary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927BD66-6AE1-FE26-6107-AAF753D5CF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2030127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122" name="Picture 2" descr="Su Otto Sticker by Syracuse Orange for iOS &amp; Android | GIPHY">
            <a:extLst>
              <a:ext uri="{FF2B5EF4-FFF2-40B4-BE49-F238E27FC236}">
                <a16:creationId xmlns:a16="http://schemas.microsoft.com/office/drawing/2014/main" id="{D9C9A1BE-9D1B-667D-3692-CC1893328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3200" y="-156554"/>
            <a:ext cx="1939141" cy="1939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87539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A496-F89D-E49D-F63E-BAF6C5F5E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Q&amp;A</a:t>
            </a:r>
          </a:p>
        </p:txBody>
      </p:sp>
      <p:pic>
        <p:nvPicPr>
          <p:cNvPr id="6" name="Graphic 5" descr="Questions">
            <a:extLst>
              <a:ext uri="{FF2B5EF4-FFF2-40B4-BE49-F238E27FC236}">
                <a16:creationId xmlns:a16="http://schemas.microsoft.com/office/drawing/2014/main" id="{B7FF0713-4CB7-2E5F-D032-A673F1BC3C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619223" y="951493"/>
            <a:ext cx="2975493" cy="2975493"/>
          </a:xfrm>
          <a:prstGeom prst="rect">
            <a:avLst/>
          </a:prstGeom>
        </p:spPr>
      </p:pic>
      <p:pic>
        <p:nvPicPr>
          <p:cNvPr id="4102" name="Picture 6" descr="Su Sticker by Syracuse Orange for iOS &amp; Android | GIPHY">
            <a:extLst>
              <a:ext uri="{FF2B5EF4-FFF2-40B4-BE49-F238E27FC236}">
                <a16:creationId xmlns:a16="http://schemas.microsoft.com/office/drawing/2014/main" id="{2F2F6601-5F49-01AD-E79B-06830F2C0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893" y="1364260"/>
            <a:ext cx="2053629" cy="2053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 descr="Su Sticker by Syracuse Orange for iOS &amp; Android | GIPHY">
            <a:extLst>
              <a:ext uri="{FF2B5EF4-FFF2-40B4-BE49-F238E27FC236}">
                <a16:creationId xmlns:a16="http://schemas.microsoft.com/office/drawing/2014/main" id="{47FA4F53-E884-808B-9C99-0309A3020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165" y="1398596"/>
            <a:ext cx="1989122" cy="198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Orange Respect Sticker by Syracuse University for iOS &amp; Android | GIPHY">
            <a:extLst>
              <a:ext uri="{FF2B5EF4-FFF2-40B4-BE49-F238E27FC236}">
                <a16:creationId xmlns:a16="http://schemas.microsoft.com/office/drawing/2014/main" id="{3B20B8AA-381F-1229-D36C-A40416DB84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374" y="3902075"/>
            <a:ext cx="2975493" cy="297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74531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A496-F89D-E49D-F63E-BAF6C5F5E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>
            <a:normAutofit/>
          </a:bodyPr>
          <a:lstStyle/>
          <a:p>
            <a:r>
              <a:rPr lang="en-US" sz="3200"/>
              <a:t>Agenda</a:t>
            </a:r>
          </a:p>
        </p:txBody>
      </p:sp>
      <p:pic>
        <p:nvPicPr>
          <p:cNvPr id="9" name="Picture 16" descr="Dancing mascot GIFs for every NCAA tournament team - Washington Post">
            <a:extLst>
              <a:ext uri="{FF2B5EF4-FFF2-40B4-BE49-F238E27FC236}">
                <a16:creationId xmlns:a16="http://schemas.microsoft.com/office/drawing/2014/main" id="{353A403A-5564-E8B4-3EBA-B98281DA1E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526997" y="2197073"/>
            <a:ext cx="1788280" cy="2463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73" name="Content Placeholder 2">
            <a:extLst>
              <a:ext uri="{FF2B5EF4-FFF2-40B4-BE49-F238E27FC236}">
                <a16:creationId xmlns:a16="http://schemas.microsoft.com/office/drawing/2014/main" id="{4C1ABEB5-E07D-B2E2-EBF9-ECF74F46B6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36714549"/>
              </p:ext>
            </p:extLst>
          </p:nvPr>
        </p:nvGraphicFramePr>
        <p:xfrm>
          <a:off x="1683955" y="2133600"/>
          <a:ext cx="6916347" cy="38470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090439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A496-F89D-E49D-F63E-BAF6C5F5E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1209" y="618518"/>
            <a:ext cx="5877676" cy="1478570"/>
          </a:xfrm>
        </p:spPr>
        <p:txBody>
          <a:bodyPr>
            <a:normAutofit/>
          </a:bodyPr>
          <a:lstStyle/>
          <a:p>
            <a:r>
              <a:rPr lang="en-US" dirty="0"/>
              <a:t>Background/Context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6D7E5CF-E791-8267-503D-38DB862E1B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1208" y="1801813"/>
            <a:ext cx="5877677" cy="4191001"/>
          </a:xfrm>
        </p:spPr>
        <p:txBody>
          <a:bodyPr>
            <a:normAutofit/>
          </a:bodyPr>
          <a:lstStyle/>
          <a:p>
            <a:r>
              <a:rPr lang="en-US" dirty="0"/>
              <a:t>Cryptocurrency</a:t>
            </a:r>
          </a:p>
          <a:p>
            <a:pPr lvl="1"/>
            <a:r>
              <a:rPr lang="en-US" dirty="0"/>
              <a:t>Bitcoin (#BTC)</a:t>
            </a:r>
          </a:p>
          <a:p>
            <a:pPr lvl="1"/>
            <a:r>
              <a:rPr lang="en-US" dirty="0"/>
              <a:t>Ethereum (#ETH)</a:t>
            </a:r>
          </a:p>
          <a:p>
            <a:r>
              <a:rPr lang="en-US" dirty="0"/>
              <a:t>Twitter</a:t>
            </a:r>
          </a:p>
          <a:p>
            <a:pPr lvl="1"/>
            <a:r>
              <a:rPr lang="en-US" dirty="0"/>
              <a:t>Relevancy in 2022</a:t>
            </a:r>
          </a:p>
          <a:p>
            <a:pPr lvl="1"/>
            <a:r>
              <a:rPr lang="en-US" dirty="0"/>
              <a:t>Acquisition Lawsuit with Elon Musk</a:t>
            </a:r>
          </a:p>
          <a:p>
            <a:r>
              <a:rPr lang="en-US" dirty="0"/>
              <a:t>Project Objective</a:t>
            </a:r>
          </a:p>
          <a:p>
            <a:pPr lvl="1"/>
            <a:r>
              <a:rPr lang="en-US" dirty="0"/>
              <a:t>Explore data questions related to cryptocurrency searches on Twitter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7" name="Content Placeholder 6" descr="A picture containing text&#10;&#10;Description automatically generated">
            <a:extLst>
              <a:ext uri="{FF2B5EF4-FFF2-40B4-BE49-F238E27FC236}">
                <a16:creationId xmlns:a16="http://schemas.microsoft.com/office/drawing/2014/main" id="{6B2E61EC-1962-8020-66CC-5DAF68670A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287" b="7471"/>
          <a:stretch/>
        </p:blipFill>
        <p:spPr>
          <a:xfrm>
            <a:off x="-5597" y="1"/>
            <a:ext cx="4635583" cy="3427413"/>
          </a:xfrm>
          <a:custGeom>
            <a:avLst/>
            <a:gdLst/>
            <a:ahLst/>
            <a:cxnLst/>
            <a:rect l="l" t="t" r="r" b="b"/>
            <a:pathLst>
              <a:path w="4635583" h="3427413">
                <a:moveTo>
                  <a:pt x="0" y="0"/>
                </a:moveTo>
                <a:lnTo>
                  <a:pt x="4635583" y="0"/>
                </a:lnTo>
                <a:lnTo>
                  <a:pt x="4635583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5" name="Content Placeholder 4" descr="A picture containing text&#10;&#10;Description automatically generated">
            <a:extLst>
              <a:ext uri="{FF2B5EF4-FFF2-40B4-BE49-F238E27FC236}">
                <a16:creationId xmlns:a16="http://schemas.microsoft.com/office/drawing/2014/main" id="{8B7FF1B1-2066-52B0-8E6B-4A62A61D92B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698" b="11422"/>
          <a:stretch/>
        </p:blipFill>
        <p:spPr>
          <a:xfrm>
            <a:off x="-5597" y="3427414"/>
            <a:ext cx="4635583" cy="3430587"/>
          </a:xfrm>
          <a:custGeom>
            <a:avLst/>
            <a:gdLst/>
            <a:ahLst/>
            <a:cxnLst/>
            <a:rect l="l" t="t" r="r" b="b"/>
            <a:pathLst>
              <a:path w="4635583" h="3430587">
                <a:moveTo>
                  <a:pt x="0" y="0"/>
                </a:moveTo>
                <a:lnTo>
                  <a:pt x="4635583" y="0"/>
                </a:lnTo>
                <a:lnTo>
                  <a:pt x="4635583" y="3430587"/>
                </a:lnTo>
                <a:lnTo>
                  <a:pt x="0" y="3430587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515121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A496-F89D-E49D-F63E-BAF6C5F5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C372A-78D0-C89C-111D-06B2D8DAD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1866428"/>
            <a:ext cx="6012832" cy="3541714"/>
          </a:xfrm>
        </p:spPr>
        <p:txBody>
          <a:bodyPr>
            <a:normAutofit/>
          </a:bodyPr>
          <a:lstStyle/>
          <a:p>
            <a:r>
              <a:rPr lang="en-US" dirty="0" err="1"/>
              <a:t>Tweepy</a:t>
            </a:r>
            <a:r>
              <a:rPr lang="en-US" dirty="0"/>
              <a:t> Package</a:t>
            </a:r>
          </a:p>
          <a:p>
            <a:pPr lvl="1"/>
            <a:r>
              <a:rPr lang="en-US" dirty="0" err="1"/>
              <a:t>API.search_tweets</a:t>
            </a:r>
            <a:r>
              <a:rPr lang="en-US" dirty="0"/>
              <a:t> method</a:t>
            </a:r>
          </a:p>
          <a:p>
            <a:pPr lvl="1"/>
            <a:r>
              <a:rPr lang="en-US" dirty="0"/>
              <a:t>Returns a collection of relevant Tweets matching a specified query.</a:t>
            </a:r>
          </a:p>
          <a:p>
            <a:pPr lvl="1"/>
            <a:r>
              <a:rPr lang="en-US" dirty="0"/>
              <a:t>Twitter’s standard search API only “searches against a sampling of recent Tweets published in the past 7 days.”</a:t>
            </a:r>
          </a:p>
          <a:p>
            <a:pPr lvl="1"/>
            <a:r>
              <a:rPr lang="en-US" dirty="0"/>
              <a:t>JSON format</a:t>
            </a:r>
          </a:p>
        </p:txBody>
      </p:sp>
      <p:pic>
        <p:nvPicPr>
          <p:cNvPr id="3074" name="Picture 2" descr="What is a Data Source? Definitions and Examples | Talend">
            <a:extLst>
              <a:ext uri="{FF2B5EF4-FFF2-40B4-BE49-F238E27FC236}">
                <a16:creationId xmlns:a16="http://schemas.microsoft.com/office/drawing/2014/main" id="{C3AAE57B-F926-4B02-69B1-D48B756328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41411" y="3041457"/>
            <a:ext cx="3494597" cy="1965710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Football Basketball Sticker by Syracuse University for iOS &amp; Android | GIPHY">
            <a:extLst>
              <a:ext uri="{FF2B5EF4-FFF2-40B4-BE49-F238E27FC236}">
                <a16:creationId xmlns:a16="http://schemas.microsoft.com/office/drawing/2014/main" id="{C6E4C7E8-5334-DACF-9E1F-715B086704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6249" y="5638511"/>
            <a:ext cx="3385751" cy="1201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8923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A496-F89D-E49D-F63E-BAF6C5F5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Preprocessing &amp; Preliminary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EC372A-78D0-C89C-111D-06B2D8DAD3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4579" y="2249487"/>
            <a:ext cx="6012832" cy="3541714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Twitter developer account required with ‘Elevated’ or ‘Educational’ access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API_KEY, API_KEY_SECRET, BEARER_TOKEN, ACCESS_TOKEN, ACCESS_TOKEN_SECRET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Configuration file; .</a:t>
            </a:r>
            <a:r>
              <a:rPr lang="en-US" dirty="0" err="1"/>
              <a:t>ini</a:t>
            </a:r>
            <a:r>
              <a:rPr lang="en-US" dirty="0"/>
              <a:t> extension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Establish connection to the </a:t>
            </a:r>
            <a:r>
              <a:rPr lang="en-US" sz="2000" dirty="0" err="1"/>
              <a:t>Tweepy</a:t>
            </a:r>
            <a:r>
              <a:rPr lang="en-US" sz="2000" dirty="0"/>
              <a:t> API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Gather account fields for use within analysis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Transform JSON exports to Pandas data frames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Combine data frames for #BTC, #ETH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Tweet sample: 1,000 (500 #BTC + 500 #ETH)</a:t>
            </a:r>
          </a:p>
        </p:txBody>
      </p:sp>
      <p:pic>
        <p:nvPicPr>
          <p:cNvPr id="5" name="Picture 4" descr="A picture containing text, plaque&#10;&#10;Description automatically generated">
            <a:extLst>
              <a:ext uri="{FF2B5EF4-FFF2-40B4-BE49-F238E27FC236}">
                <a16:creationId xmlns:a16="http://schemas.microsoft.com/office/drawing/2014/main" id="{AFBFB258-714F-3503-700D-8491B456A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1411" y="2591528"/>
            <a:ext cx="3494597" cy="286556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50535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A496-F89D-E49D-F63E-BAF6C5F5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Exploring Data Questions</a:t>
            </a:r>
          </a:p>
        </p:txBody>
      </p:sp>
      <p:graphicFrame>
        <p:nvGraphicFramePr>
          <p:cNvPr id="42" name="Content Placeholder 2">
            <a:extLst>
              <a:ext uri="{FF2B5EF4-FFF2-40B4-BE49-F238E27FC236}">
                <a16:creationId xmlns:a16="http://schemas.microsoft.com/office/drawing/2014/main" id="{A09F227F-53B6-6861-AC87-377369D4F62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5100121"/>
              </p:ext>
            </p:extLst>
          </p:nvPr>
        </p:nvGraphicFramePr>
        <p:xfrm>
          <a:off x="1141411" y="2440771"/>
          <a:ext cx="9905999" cy="3584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6146" name="Picture 2" descr="March Madness Basketball Sticker by Dan Blaushild for iOS &amp; Android | GIPHY">
            <a:extLst>
              <a:ext uri="{FF2B5EF4-FFF2-40B4-BE49-F238E27FC236}">
                <a16:creationId xmlns:a16="http://schemas.microsoft.com/office/drawing/2014/main" id="{8280E23B-F8F8-9B0F-906E-91785D206A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959" y="4738907"/>
            <a:ext cx="1702904" cy="1702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419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2A1FE30-9ED3-547D-0944-0A56D934B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are the Twitter Summary Statistics of the Sampled Users?</a:t>
            </a:r>
          </a:p>
        </p:txBody>
      </p:sp>
      <p:pic>
        <p:nvPicPr>
          <p:cNvPr id="7" name="Content Placeholder 6" descr="A black screen with white text&#10;&#10;Description automatically generated with low confidence">
            <a:extLst>
              <a:ext uri="{FF2B5EF4-FFF2-40B4-BE49-F238E27FC236}">
                <a16:creationId xmlns:a16="http://schemas.microsoft.com/office/drawing/2014/main" id="{88F99465-4921-204F-E7FD-0FE304CE33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25962" y="2366963"/>
            <a:ext cx="6863773" cy="3039823"/>
          </a:xfrm>
        </p:spPr>
      </p:pic>
      <p:sp>
        <p:nvSpPr>
          <p:cNvPr id="11" name="Down Arrow 10">
            <a:extLst>
              <a:ext uri="{FF2B5EF4-FFF2-40B4-BE49-F238E27FC236}">
                <a16:creationId xmlns:a16="http://schemas.microsoft.com/office/drawing/2014/main" id="{6486E254-9801-EA01-7812-480173FB1BA2}"/>
              </a:ext>
            </a:extLst>
          </p:cNvPr>
          <p:cNvSpPr/>
          <p:nvPr/>
        </p:nvSpPr>
        <p:spPr>
          <a:xfrm rot="16200000">
            <a:off x="3562815" y="3425588"/>
            <a:ext cx="538939" cy="34019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BD0B962C-C012-9DB1-AFF7-6C3603142359}"/>
              </a:ext>
            </a:extLst>
          </p:cNvPr>
          <p:cNvSpPr/>
          <p:nvPr/>
        </p:nvSpPr>
        <p:spPr>
          <a:xfrm rot="10800000">
            <a:off x="5796772" y="5246687"/>
            <a:ext cx="538939" cy="142557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D67FFAD8-BD34-C123-2E40-3F8E23CD339C}"/>
              </a:ext>
            </a:extLst>
          </p:cNvPr>
          <p:cNvSpPr/>
          <p:nvPr/>
        </p:nvSpPr>
        <p:spPr>
          <a:xfrm rot="5400000">
            <a:off x="8205283" y="3409058"/>
            <a:ext cx="538939" cy="3425711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Down Arrow 43">
            <a:extLst>
              <a:ext uri="{FF2B5EF4-FFF2-40B4-BE49-F238E27FC236}">
                <a16:creationId xmlns:a16="http://schemas.microsoft.com/office/drawing/2014/main" id="{205905E4-15E3-8436-3141-19CF9148C599}"/>
              </a:ext>
            </a:extLst>
          </p:cNvPr>
          <p:cNvSpPr/>
          <p:nvPr/>
        </p:nvSpPr>
        <p:spPr>
          <a:xfrm rot="162564">
            <a:off x="6144496" y="2714667"/>
            <a:ext cx="538939" cy="225066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42" name="Picture 2" descr="New York Thumbs Up Sticker by Syracuse University for iOS &amp; Android | GIPHY">
            <a:extLst>
              <a:ext uri="{FF2B5EF4-FFF2-40B4-BE49-F238E27FC236}">
                <a16:creationId xmlns:a16="http://schemas.microsoft.com/office/drawing/2014/main" id="{6A41AEAB-755B-1D12-AB50-893268E048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3025" y="4248150"/>
            <a:ext cx="2540000" cy="25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3381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2A1FE30-9ED3-547D-0944-0A56D934B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8455" y="468406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/>
              <a:t>Who is the Most Followed Account from the Tweet Sample?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1D040D-2D93-7E39-3C89-220A85BF4F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93750" y="2042319"/>
            <a:ext cx="10756107" cy="3585369"/>
          </a:xfrm>
        </p:spPr>
      </p:pic>
      <p:sp>
        <p:nvSpPr>
          <p:cNvPr id="15" name="Down Arrow 14">
            <a:extLst>
              <a:ext uri="{FF2B5EF4-FFF2-40B4-BE49-F238E27FC236}">
                <a16:creationId xmlns:a16="http://schemas.microsoft.com/office/drawing/2014/main" id="{A80405FC-DCE1-8134-7FEC-7CF39379F2AE}"/>
              </a:ext>
            </a:extLst>
          </p:cNvPr>
          <p:cNvSpPr/>
          <p:nvPr/>
        </p:nvSpPr>
        <p:spPr>
          <a:xfrm rot="10800000">
            <a:off x="4082755" y="5435307"/>
            <a:ext cx="538939" cy="11258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Down Arrow 44">
            <a:extLst>
              <a:ext uri="{FF2B5EF4-FFF2-40B4-BE49-F238E27FC236}">
                <a16:creationId xmlns:a16="http://schemas.microsoft.com/office/drawing/2014/main" id="{5964B656-2321-5124-A1D2-985099203639}"/>
              </a:ext>
            </a:extLst>
          </p:cNvPr>
          <p:cNvSpPr/>
          <p:nvPr/>
        </p:nvSpPr>
        <p:spPr>
          <a:xfrm rot="10800000">
            <a:off x="6194830" y="5422900"/>
            <a:ext cx="538939" cy="11258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10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02A1FE30-9ED3-547D-0944-0A56D934B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7003" y="366158"/>
            <a:ext cx="8911687" cy="1280890"/>
          </a:xfrm>
        </p:spPr>
        <p:txBody>
          <a:bodyPr>
            <a:normAutofit/>
          </a:bodyPr>
          <a:lstStyle/>
          <a:p>
            <a:r>
              <a:rPr lang="en-US" dirty="0"/>
              <a:t>Which Locations are the Users Tweeting From?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DC2E781-25F3-7380-176B-5BA9D8E972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58792" y="2062765"/>
            <a:ext cx="5171203" cy="4592721"/>
          </a:xfrm>
        </p:spPr>
      </p:pic>
      <p:sp>
        <p:nvSpPr>
          <p:cNvPr id="7" name="Down Arrow 6">
            <a:extLst>
              <a:ext uri="{FF2B5EF4-FFF2-40B4-BE49-F238E27FC236}">
                <a16:creationId xmlns:a16="http://schemas.microsoft.com/office/drawing/2014/main" id="{F1773856-21E3-ACDE-44BB-A308E2D2AD08}"/>
              </a:ext>
            </a:extLst>
          </p:cNvPr>
          <p:cNvSpPr/>
          <p:nvPr/>
        </p:nvSpPr>
        <p:spPr>
          <a:xfrm rot="16200000">
            <a:off x="2397812" y="4378558"/>
            <a:ext cx="538939" cy="112584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Happy Pump Up Sticker by Syracuse University for iOS &amp; Android | GIPHY">
            <a:extLst>
              <a:ext uri="{FF2B5EF4-FFF2-40B4-BE49-F238E27FC236}">
                <a16:creationId xmlns:a16="http://schemas.microsoft.com/office/drawing/2014/main" id="{199D6937-FCC8-F087-167A-88F8813992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5782" y="3812829"/>
            <a:ext cx="3030884" cy="30308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4932757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{046979C2-A76A-0942-8035-35D4E7005962}tf10001069</Template>
  <TotalTime>6035</TotalTime>
  <Words>565</Words>
  <Application>Microsoft Macintosh PowerPoint</Application>
  <PresentationFormat>Widescreen</PresentationFormat>
  <Paragraphs>76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Wisp</vt:lpstr>
      <vt:lpstr>IST 652 | Final Project Presentation</vt:lpstr>
      <vt:lpstr>Agenda</vt:lpstr>
      <vt:lpstr>Background/Context</vt:lpstr>
      <vt:lpstr>Data Source</vt:lpstr>
      <vt:lpstr>Preprocessing &amp; Preliminary Steps</vt:lpstr>
      <vt:lpstr>Exploring Data Questions</vt:lpstr>
      <vt:lpstr>What are the Twitter Summary Statistics of the Sampled Users?</vt:lpstr>
      <vt:lpstr>Who is the Most Followed Account from the Tweet Sample?</vt:lpstr>
      <vt:lpstr>Which Locations are the Users Tweeting From?</vt:lpstr>
      <vt:lpstr>What Percentage of the Sampled Tweets Contain the Terms 'Giveaway', 'Contest', or 'Prize’?</vt:lpstr>
      <vt:lpstr>What is the Overall Sentiment of the Tweet Sample?</vt:lpstr>
      <vt:lpstr>Identifying Unique Project Components</vt:lpstr>
      <vt:lpstr>Conclusions</vt:lpstr>
      <vt:lpstr>Summary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IST 652 | final project presentation</dc:title>
  <dc:creator>Matthew L Pergolski</dc:creator>
  <cp:lastModifiedBy>Matthew L Pergolski</cp:lastModifiedBy>
  <cp:revision>18</cp:revision>
  <dcterms:created xsi:type="dcterms:W3CDTF">2022-09-04T18:40:07Z</dcterms:created>
  <dcterms:modified xsi:type="dcterms:W3CDTF">2022-09-08T23:16:41Z</dcterms:modified>
</cp:coreProperties>
</file>

<file path=docProps/thumbnail.jpeg>
</file>